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95" r:id="rId5"/>
    <p:sldId id="309" r:id="rId6"/>
    <p:sldId id="299" r:id="rId7"/>
    <p:sldId id="306" r:id="rId8"/>
    <p:sldId id="331" r:id="rId9"/>
    <p:sldId id="310" r:id="rId10"/>
    <p:sldId id="311" r:id="rId11"/>
    <p:sldId id="313" r:id="rId12"/>
    <p:sldId id="329" r:id="rId13"/>
    <p:sldId id="314" r:id="rId14"/>
    <p:sldId id="330" r:id="rId15"/>
    <p:sldId id="315" r:id="rId16"/>
    <p:sldId id="316" r:id="rId17"/>
    <p:sldId id="328" r:id="rId18"/>
    <p:sldId id="317" r:id="rId19"/>
    <p:sldId id="318" r:id="rId20"/>
    <p:sldId id="332" r:id="rId21"/>
    <p:sldId id="321" r:id="rId22"/>
    <p:sldId id="333" r:id="rId23"/>
    <p:sldId id="324" r:id="rId24"/>
    <p:sldId id="334" r:id="rId25"/>
  </p:sldIdLst>
  <p:sldSz cx="16254413"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9"/>
    <a:srgbClr val="BBE1E2"/>
    <a:srgbClr val="FCDCB9"/>
    <a:srgbClr val="9CD7E5"/>
    <a:srgbClr val="B2001D"/>
    <a:srgbClr val="6AA035"/>
    <a:srgbClr val="B2011E"/>
    <a:srgbClr val="1571F2"/>
    <a:srgbClr val="40120D"/>
    <a:srgbClr val="2A52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65" autoAdjust="0"/>
    <p:restoredTop sz="94660"/>
  </p:normalViewPr>
  <p:slideViewPr>
    <p:cSldViewPr snapToGrid="0">
      <p:cViewPr varScale="1">
        <p:scale>
          <a:sx n="114" d="100"/>
          <a:sy n="114" d="100"/>
        </p:scale>
        <p:origin x="84" y="364"/>
      </p:cViewPr>
      <p:guideLst/>
    </p:cSldViewPr>
  </p:slideViewPr>
  <p:notesTextViewPr>
    <p:cViewPr>
      <p:scale>
        <a:sx n="1" d="1"/>
        <a:sy n="1" d="1"/>
      </p:scale>
      <p:origin x="0" y="0"/>
    </p:cViewPr>
  </p:notesTextViewPr>
  <p:notesViewPr>
    <p:cSldViewPr snapToGrid="0">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mari Lewis-Wilson" userId="5568e809-d214-4bda-9b4e-fbca6970700d" providerId="ADAL" clId="{F49BF547-C9FB-4CB7-BD44-7142AFD73D37}"/>
    <pc:docChg chg="modSld">
      <pc:chgData name="Shomari Lewis-Wilson" userId="5568e809-d214-4bda-9b4e-fbca6970700d" providerId="ADAL" clId="{F49BF547-C9FB-4CB7-BD44-7142AFD73D37}" dt="2023-11-21T15:51:11.393" v="221"/>
      <pc:docMkLst>
        <pc:docMk/>
      </pc:docMkLst>
      <pc:sldChg chg="modSp mod">
        <pc:chgData name="Shomari Lewis-Wilson" userId="5568e809-d214-4bda-9b4e-fbca6970700d" providerId="ADAL" clId="{F49BF547-C9FB-4CB7-BD44-7142AFD73D37}" dt="2023-11-21T14:56:28.148" v="1"/>
        <pc:sldMkLst>
          <pc:docMk/>
          <pc:sldMk cId="1932867050" sldId="295"/>
        </pc:sldMkLst>
        <pc:spChg chg="ord">
          <ac:chgData name="Shomari Lewis-Wilson" userId="5568e809-d214-4bda-9b4e-fbca6970700d" providerId="ADAL" clId="{F49BF547-C9FB-4CB7-BD44-7142AFD73D37}" dt="2023-11-21T14:56:28.148" v="1"/>
          <ac:spMkLst>
            <pc:docMk/>
            <pc:sldMk cId="1932867050" sldId="295"/>
            <ac:spMk id="3" creationId="{6A0D83AE-E30E-0347-A999-CB4415A619C1}"/>
          </ac:spMkLst>
        </pc:spChg>
      </pc:sldChg>
      <pc:sldChg chg="modSp mod">
        <pc:chgData name="Shomari Lewis-Wilson" userId="5568e809-d214-4bda-9b4e-fbca6970700d" providerId="ADAL" clId="{F49BF547-C9FB-4CB7-BD44-7142AFD73D37}" dt="2023-11-21T15:36:17.432" v="133"/>
        <pc:sldMkLst>
          <pc:docMk/>
          <pc:sldMk cId="932072529" sldId="299"/>
        </pc:sldMkLst>
        <pc:spChg chg="mod">
          <ac:chgData name="Shomari Lewis-Wilson" userId="5568e809-d214-4bda-9b4e-fbca6970700d" providerId="ADAL" clId="{F49BF547-C9FB-4CB7-BD44-7142AFD73D37}" dt="2023-11-21T14:57:42.297" v="19" actId="962"/>
          <ac:spMkLst>
            <pc:docMk/>
            <pc:sldMk cId="932072529" sldId="299"/>
            <ac:spMk id="3" creationId="{E0BEE0FB-82A2-B843-9CA8-15334680F298}"/>
          </ac:spMkLst>
        </pc:spChg>
        <pc:spChg chg="mod">
          <ac:chgData name="Shomari Lewis-Wilson" userId="5568e809-d214-4bda-9b4e-fbca6970700d" providerId="ADAL" clId="{F49BF547-C9FB-4CB7-BD44-7142AFD73D37}" dt="2023-11-21T14:57:44.592" v="20" actId="962"/>
          <ac:spMkLst>
            <pc:docMk/>
            <pc:sldMk cId="932072529" sldId="299"/>
            <ac:spMk id="4" creationId="{CC5E7520-0244-F54B-BD1F-CC0BA939A4EF}"/>
          </ac:spMkLst>
        </pc:spChg>
        <pc:spChg chg="mod">
          <ac:chgData name="Shomari Lewis-Wilson" userId="5568e809-d214-4bda-9b4e-fbca6970700d" providerId="ADAL" clId="{F49BF547-C9FB-4CB7-BD44-7142AFD73D37}" dt="2023-11-21T15:33:21.646" v="68" actId="20577"/>
          <ac:spMkLst>
            <pc:docMk/>
            <pc:sldMk cId="932072529" sldId="299"/>
            <ac:spMk id="6" creationId="{C99C37E8-A77D-7C47-A535-0D6615E95EFF}"/>
          </ac:spMkLst>
        </pc:spChg>
        <pc:picChg chg="ord">
          <ac:chgData name="Shomari Lewis-Wilson" userId="5568e809-d214-4bda-9b4e-fbca6970700d" providerId="ADAL" clId="{F49BF547-C9FB-4CB7-BD44-7142AFD73D37}" dt="2023-11-21T15:36:15.670" v="132"/>
          <ac:picMkLst>
            <pc:docMk/>
            <pc:sldMk cId="932072529" sldId="299"/>
            <ac:picMk id="8" creationId="{6A99BD4D-730E-D046-BCB2-B87B5A3A6DCB}"/>
          </ac:picMkLst>
        </pc:picChg>
        <pc:picChg chg="ord">
          <ac:chgData name="Shomari Lewis-Wilson" userId="5568e809-d214-4bda-9b4e-fbca6970700d" providerId="ADAL" clId="{F49BF547-C9FB-4CB7-BD44-7142AFD73D37}" dt="2023-11-21T15:36:17.432" v="133"/>
          <ac:picMkLst>
            <pc:docMk/>
            <pc:sldMk cId="932072529" sldId="299"/>
            <ac:picMk id="9" creationId="{52358642-80B8-EF4E-852B-DB94E6C1AAF8}"/>
          </ac:picMkLst>
        </pc:picChg>
      </pc:sldChg>
      <pc:sldChg chg="modSp mod">
        <pc:chgData name="Shomari Lewis-Wilson" userId="5568e809-d214-4bda-9b4e-fbca6970700d" providerId="ADAL" clId="{F49BF547-C9FB-4CB7-BD44-7142AFD73D37}" dt="2023-11-21T15:33:35.741" v="77" actId="20577"/>
        <pc:sldMkLst>
          <pc:docMk/>
          <pc:sldMk cId="1421184953" sldId="306"/>
        </pc:sldMkLst>
        <pc:spChg chg="mod">
          <ac:chgData name="Shomari Lewis-Wilson" userId="5568e809-d214-4bda-9b4e-fbca6970700d" providerId="ADAL" clId="{F49BF547-C9FB-4CB7-BD44-7142AFD73D37}" dt="2023-11-21T14:57:59.333" v="21" actId="962"/>
          <ac:spMkLst>
            <pc:docMk/>
            <pc:sldMk cId="1421184953" sldId="306"/>
            <ac:spMk id="3" creationId="{9DCCB68B-9474-C940-89F6-6B7E69D69943}"/>
          </ac:spMkLst>
        </pc:spChg>
        <pc:spChg chg="mod">
          <ac:chgData name="Shomari Lewis-Wilson" userId="5568e809-d214-4bda-9b4e-fbca6970700d" providerId="ADAL" clId="{F49BF547-C9FB-4CB7-BD44-7142AFD73D37}" dt="2023-11-21T14:58:01.732" v="22" actId="962"/>
          <ac:spMkLst>
            <pc:docMk/>
            <pc:sldMk cId="1421184953" sldId="306"/>
            <ac:spMk id="4" creationId="{CB29FDB4-2C6F-FA41-968C-61872C4C4F3D}"/>
          </ac:spMkLst>
        </pc:spChg>
        <pc:spChg chg="mod">
          <ac:chgData name="Shomari Lewis-Wilson" userId="5568e809-d214-4bda-9b4e-fbca6970700d" providerId="ADAL" clId="{F49BF547-C9FB-4CB7-BD44-7142AFD73D37}" dt="2023-11-21T15:33:35.741" v="77" actId="20577"/>
          <ac:spMkLst>
            <pc:docMk/>
            <pc:sldMk cId="1421184953" sldId="306"/>
            <ac:spMk id="37" creationId="{35ED2A81-F2F9-4F47-9E4F-CDB0D77A7350}"/>
          </ac:spMkLst>
        </pc:spChg>
        <pc:picChg chg="ord">
          <ac:chgData name="Shomari Lewis-Wilson" userId="5568e809-d214-4bda-9b4e-fbca6970700d" providerId="ADAL" clId="{F49BF547-C9FB-4CB7-BD44-7142AFD73D37}" dt="2023-11-21T14:58:55.881" v="33"/>
          <ac:picMkLst>
            <pc:docMk/>
            <pc:sldMk cId="1421184953" sldId="306"/>
            <ac:picMk id="19" creationId="{8CDCCDFD-74B0-46FD-82EB-DBE0DB3E96B0}"/>
          </ac:picMkLst>
        </pc:picChg>
        <pc:picChg chg="ord">
          <ac:chgData name="Shomari Lewis-Wilson" userId="5568e809-d214-4bda-9b4e-fbca6970700d" providerId="ADAL" clId="{F49BF547-C9FB-4CB7-BD44-7142AFD73D37}" dt="2023-11-21T14:58:50.910" v="30"/>
          <ac:picMkLst>
            <pc:docMk/>
            <pc:sldMk cId="1421184953" sldId="306"/>
            <ac:picMk id="22" creationId="{F2FC3A1E-688F-4774-931A-9CBAF00954C0}"/>
          </ac:picMkLst>
        </pc:picChg>
        <pc:picChg chg="ord">
          <ac:chgData name="Shomari Lewis-Wilson" userId="5568e809-d214-4bda-9b4e-fbca6970700d" providerId="ADAL" clId="{F49BF547-C9FB-4CB7-BD44-7142AFD73D37}" dt="2023-11-21T14:58:39.016" v="27"/>
          <ac:picMkLst>
            <pc:docMk/>
            <pc:sldMk cId="1421184953" sldId="306"/>
            <ac:picMk id="27" creationId="{4E331086-D4E8-6946-996A-2A9F5912F9AD}"/>
          </ac:picMkLst>
        </pc:picChg>
        <pc:picChg chg="ord">
          <ac:chgData name="Shomari Lewis-Wilson" userId="5568e809-d214-4bda-9b4e-fbca6970700d" providerId="ADAL" clId="{F49BF547-C9FB-4CB7-BD44-7142AFD73D37}" dt="2023-11-21T14:58:10.702" v="24"/>
          <ac:picMkLst>
            <pc:docMk/>
            <pc:sldMk cId="1421184953" sldId="306"/>
            <ac:picMk id="31" creationId="{ED412C86-3387-6C41-815E-9399396A496D}"/>
          </ac:picMkLst>
        </pc:picChg>
        <pc:picChg chg="ord">
          <ac:chgData name="Shomari Lewis-Wilson" userId="5568e809-d214-4bda-9b4e-fbca6970700d" providerId="ADAL" clId="{F49BF547-C9FB-4CB7-BD44-7142AFD73D37}" dt="2023-11-21T14:58:19.416" v="25"/>
          <ac:picMkLst>
            <pc:docMk/>
            <pc:sldMk cId="1421184953" sldId="306"/>
            <ac:picMk id="39" creationId="{12F58505-AC52-3142-AF3A-1A5D5D9A3942}"/>
          </ac:picMkLst>
        </pc:picChg>
        <pc:picChg chg="ord">
          <ac:chgData name="Shomari Lewis-Wilson" userId="5568e809-d214-4bda-9b4e-fbca6970700d" providerId="ADAL" clId="{F49BF547-C9FB-4CB7-BD44-7142AFD73D37}" dt="2023-11-21T14:58:27.271" v="26"/>
          <ac:picMkLst>
            <pc:docMk/>
            <pc:sldMk cId="1421184953" sldId="306"/>
            <ac:picMk id="41" creationId="{196D8FDF-A65F-5348-A941-5B601961CBD2}"/>
          </ac:picMkLst>
        </pc:picChg>
      </pc:sldChg>
      <pc:sldChg chg="modSp mod">
        <pc:chgData name="Shomari Lewis-Wilson" userId="5568e809-d214-4bda-9b4e-fbca6970700d" providerId="ADAL" clId="{F49BF547-C9FB-4CB7-BD44-7142AFD73D37}" dt="2023-11-21T15:36:04.157" v="131"/>
        <pc:sldMkLst>
          <pc:docMk/>
          <pc:sldMk cId="4003164311" sldId="309"/>
        </pc:sldMkLst>
        <pc:spChg chg="mod">
          <ac:chgData name="Shomari Lewis-Wilson" userId="5568e809-d214-4bda-9b4e-fbca6970700d" providerId="ADAL" clId="{F49BF547-C9FB-4CB7-BD44-7142AFD73D37}" dt="2023-11-21T14:57:03.741" v="15" actId="962"/>
          <ac:spMkLst>
            <pc:docMk/>
            <pc:sldMk cId="4003164311" sldId="309"/>
            <ac:spMk id="3" creationId="{E0BEE0FB-82A2-B843-9CA8-15334680F298}"/>
          </ac:spMkLst>
        </pc:spChg>
        <pc:spChg chg="mod">
          <ac:chgData name="Shomari Lewis-Wilson" userId="5568e809-d214-4bda-9b4e-fbca6970700d" providerId="ADAL" clId="{F49BF547-C9FB-4CB7-BD44-7142AFD73D37}" dt="2023-11-21T14:56:59.780" v="12" actId="962"/>
          <ac:spMkLst>
            <pc:docMk/>
            <pc:sldMk cId="4003164311" sldId="309"/>
            <ac:spMk id="4" creationId="{CC5E7520-0244-F54B-BD1F-CC0BA939A4EF}"/>
          </ac:spMkLst>
        </pc:spChg>
        <pc:spChg chg="mod">
          <ac:chgData name="Shomari Lewis-Wilson" userId="5568e809-d214-4bda-9b4e-fbca6970700d" providerId="ADAL" clId="{F49BF547-C9FB-4CB7-BD44-7142AFD73D37}" dt="2023-11-21T14:57:06.335" v="18" actId="962"/>
          <ac:spMkLst>
            <pc:docMk/>
            <pc:sldMk cId="4003164311" sldId="309"/>
            <ac:spMk id="7" creationId="{EAB6A266-D924-8C4C-856C-884658D9D2E9}"/>
          </ac:spMkLst>
        </pc:spChg>
        <pc:picChg chg="ord">
          <ac:chgData name="Shomari Lewis-Wilson" userId="5568e809-d214-4bda-9b4e-fbca6970700d" providerId="ADAL" clId="{F49BF547-C9FB-4CB7-BD44-7142AFD73D37}" dt="2023-11-21T15:36:02.100" v="130"/>
          <ac:picMkLst>
            <pc:docMk/>
            <pc:sldMk cId="4003164311" sldId="309"/>
            <ac:picMk id="10" creationId="{52AA1414-2579-3244-A565-69D7B4B2731B}"/>
          </ac:picMkLst>
        </pc:picChg>
        <pc:picChg chg="ord">
          <ac:chgData name="Shomari Lewis-Wilson" userId="5568e809-d214-4bda-9b4e-fbca6970700d" providerId="ADAL" clId="{F49BF547-C9FB-4CB7-BD44-7142AFD73D37}" dt="2023-11-21T15:36:04.157" v="131"/>
          <ac:picMkLst>
            <pc:docMk/>
            <pc:sldMk cId="4003164311" sldId="309"/>
            <ac:picMk id="11" creationId="{9DC4E036-CE10-6443-951B-373F1BB41FA9}"/>
          </ac:picMkLst>
        </pc:picChg>
      </pc:sldChg>
      <pc:sldChg chg="modSp mod">
        <pc:chgData name="Shomari Lewis-Wilson" userId="5568e809-d214-4bda-9b4e-fbca6970700d" providerId="ADAL" clId="{F49BF547-C9FB-4CB7-BD44-7142AFD73D37}" dt="2023-11-21T15:36:26.358" v="134"/>
        <pc:sldMkLst>
          <pc:docMk/>
          <pc:sldMk cId="4260818904" sldId="310"/>
        </pc:sldMkLst>
        <pc:spChg chg="mod">
          <ac:chgData name="Shomari Lewis-Wilson" userId="5568e809-d214-4bda-9b4e-fbca6970700d" providerId="ADAL" clId="{F49BF547-C9FB-4CB7-BD44-7142AFD73D37}" dt="2023-11-21T14:59:13.376" v="34" actId="962"/>
          <ac:spMkLst>
            <pc:docMk/>
            <pc:sldMk cId="4260818904" sldId="310"/>
            <ac:spMk id="3" creationId="{E0BEE0FB-82A2-B843-9CA8-15334680F298}"/>
          </ac:spMkLst>
        </pc:spChg>
        <pc:spChg chg="mod">
          <ac:chgData name="Shomari Lewis-Wilson" userId="5568e809-d214-4bda-9b4e-fbca6970700d" providerId="ADAL" clId="{F49BF547-C9FB-4CB7-BD44-7142AFD73D37}" dt="2023-11-21T14:59:22.959" v="38" actId="962"/>
          <ac:spMkLst>
            <pc:docMk/>
            <pc:sldMk cId="4260818904" sldId="310"/>
            <ac:spMk id="4" creationId="{CC5E7520-0244-F54B-BD1F-CC0BA939A4EF}"/>
          </ac:spMkLst>
        </pc:spChg>
        <pc:picChg chg="ord">
          <ac:chgData name="Shomari Lewis-Wilson" userId="5568e809-d214-4bda-9b4e-fbca6970700d" providerId="ADAL" clId="{F49BF547-C9FB-4CB7-BD44-7142AFD73D37}" dt="2023-11-21T15:36:26.358" v="134"/>
          <ac:picMkLst>
            <pc:docMk/>
            <pc:sldMk cId="4260818904" sldId="310"/>
            <ac:picMk id="5" creationId="{2EC81BBE-7533-6749-9553-BCFC021D53A5}"/>
          </ac:picMkLst>
        </pc:picChg>
      </pc:sldChg>
      <pc:sldChg chg="modSp mod">
        <pc:chgData name="Shomari Lewis-Wilson" userId="5568e809-d214-4bda-9b4e-fbca6970700d" providerId="ADAL" clId="{F49BF547-C9FB-4CB7-BD44-7142AFD73D37}" dt="2023-11-21T14:59:38.278" v="40" actId="962"/>
        <pc:sldMkLst>
          <pc:docMk/>
          <pc:sldMk cId="1243649604" sldId="311"/>
        </pc:sldMkLst>
        <pc:spChg chg="mod">
          <ac:chgData name="Shomari Lewis-Wilson" userId="5568e809-d214-4bda-9b4e-fbca6970700d" providerId="ADAL" clId="{F49BF547-C9FB-4CB7-BD44-7142AFD73D37}" dt="2023-11-21T14:59:35.999" v="39" actId="962"/>
          <ac:spMkLst>
            <pc:docMk/>
            <pc:sldMk cId="1243649604" sldId="311"/>
            <ac:spMk id="3" creationId="{9DCCB68B-9474-C940-89F6-6B7E69D69943}"/>
          </ac:spMkLst>
        </pc:spChg>
        <pc:spChg chg="mod">
          <ac:chgData name="Shomari Lewis-Wilson" userId="5568e809-d214-4bda-9b4e-fbca6970700d" providerId="ADAL" clId="{F49BF547-C9FB-4CB7-BD44-7142AFD73D37}" dt="2023-11-21T14:59:38.278" v="40" actId="962"/>
          <ac:spMkLst>
            <pc:docMk/>
            <pc:sldMk cId="1243649604" sldId="311"/>
            <ac:spMk id="4" creationId="{CB29FDB4-2C6F-FA41-968C-61872C4C4F3D}"/>
          </ac:spMkLst>
        </pc:spChg>
      </pc:sldChg>
      <pc:sldChg chg="modSp mod">
        <pc:chgData name="Shomari Lewis-Wilson" userId="5568e809-d214-4bda-9b4e-fbca6970700d" providerId="ADAL" clId="{F49BF547-C9FB-4CB7-BD44-7142AFD73D37}" dt="2023-11-21T15:36:37.029" v="136"/>
        <pc:sldMkLst>
          <pc:docMk/>
          <pc:sldMk cId="1193234563" sldId="313"/>
        </pc:sldMkLst>
        <pc:spChg chg="mod">
          <ac:chgData name="Shomari Lewis-Wilson" userId="5568e809-d214-4bda-9b4e-fbca6970700d" providerId="ADAL" clId="{F49BF547-C9FB-4CB7-BD44-7142AFD73D37}" dt="2023-11-21T14:59:49.763" v="41" actId="962"/>
          <ac:spMkLst>
            <pc:docMk/>
            <pc:sldMk cId="1193234563" sldId="313"/>
            <ac:spMk id="3" creationId="{E0BEE0FB-82A2-B843-9CA8-15334680F298}"/>
          </ac:spMkLst>
        </pc:spChg>
        <pc:spChg chg="mod">
          <ac:chgData name="Shomari Lewis-Wilson" userId="5568e809-d214-4bda-9b4e-fbca6970700d" providerId="ADAL" clId="{F49BF547-C9FB-4CB7-BD44-7142AFD73D37}" dt="2023-11-21T14:59:52.086" v="42" actId="962"/>
          <ac:spMkLst>
            <pc:docMk/>
            <pc:sldMk cId="1193234563" sldId="313"/>
            <ac:spMk id="4" creationId="{CC5E7520-0244-F54B-BD1F-CC0BA939A4EF}"/>
          </ac:spMkLst>
        </pc:spChg>
        <pc:picChg chg="ord">
          <ac:chgData name="Shomari Lewis-Wilson" userId="5568e809-d214-4bda-9b4e-fbca6970700d" providerId="ADAL" clId="{F49BF547-C9FB-4CB7-BD44-7142AFD73D37}" dt="2023-11-21T15:36:37.029" v="136"/>
          <ac:picMkLst>
            <pc:docMk/>
            <pc:sldMk cId="1193234563" sldId="313"/>
            <ac:picMk id="8" creationId="{28B52D88-D3A6-D246-BD29-B7FDFEC157DD}"/>
          </ac:picMkLst>
        </pc:picChg>
        <pc:picChg chg="ord">
          <ac:chgData name="Shomari Lewis-Wilson" userId="5568e809-d214-4bda-9b4e-fbca6970700d" providerId="ADAL" clId="{F49BF547-C9FB-4CB7-BD44-7142AFD73D37}" dt="2023-11-21T15:36:35.254" v="135"/>
          <ac:picMkLst>
            <pc:docMk/>
            <pc:sldMk cId="1193234563" sldId="313"/>
            <ac:picMk id="10" creationId="{F5942391-5DC0-FA44-AB77-A8C7DE0A9C07}"/>
          </ac:picMkLst>
        </pc:picChg>
      </pc:sldChg>
      <pc:sldChg chg="modSp mod">
        <pc:chgData name="Shomari Lewis-Wilson" userId="5568e809-d214-4bda-9b4e-fbca6970700d" providerId="ADAL" clId="{F49BF547-C9FB-4CB7-BD44-7142AFD73D37}" dt="2023-11-21T15:41:13.800" v="173"/>
        <pc:sldMkLst>
          <pc:docMk/>
          <pc:sldMk cId="3396867303" sldId="314"/>
        </pc:sldMkLst>
        <pc:spChg chg="ord">
          <ac:chgData name="Shomari Lewis-Wilson" userId="5568e809-d214-4bda-9b4e-fbca6970700d" providerId="ADAL" clId="{F49BF547-C9FB-4CB7-BD44-7142AFD73D37}" dt="2023-11-21T15:41:05.102" v="168"/>
          <ac:spMkLst>
            <pc:docMk/>
            <pc:sldMk cId="3396867303" sldId="314"/>
            <ac:spMk id="2" creationId="{EDBE2AEC-9561-A146-A22D-A02A46BE835D}"/>
          </ac:spMkLst>
        </pc:spChg>
        <pc:spChg chg="mod">
          <ac:chgData name="Shomari Lewis-Wilson" userId="5568e809-d214-4bda-9b4e-fbca6970700d" providerId="ADAL" clId="{F49BF547-C9FB-4CB7-BD44-7142AFD73D37}" dt="2023-11-21T15:00:31.693" v="45" actId="962"/>
          <ac:spMkLst>
            <pc:docMk/>
            <pc:sldMk cId="3396867303" sldId="314"/>
            <ac:spMk id="3" creationId="{9DCCB68B-9474-C940-89F6-6B7E69D69943}"/>
          </ac:spMkLst>
        </pc:spChg>
        <pc:spChg chg="ord">
          <ac:chgData name="Shomari Lewis-Wilson" userId="5568e809-d214-4bda-9b4e-fbca6970700d" providerId="ADAL" clId="{F49BF547-C9FB-4CB7-BD44-7142AFD73D37}" dt="2023-11-21T15:41:10.173" v="171"/>
          <ac:spMkLst>
            <pc:docMk/>
            <pc:sldMk cId="3396867303" sldId="314"/>
            <ac:spMk id="20" creationId="{0E538815-301B-4249-9C61-BB6D6CA81070}"/>
          </ac:spMkLst>
        </pc:spChg>
        <pc:spChg chg="ord">
          <ac:chgData name="Shomari Lewis-Wilson" userId="5568e809-d214-4bda-9b4e-fbca6970700d" providerId="ADAL" clId="{F49BF547-C9FB-4CB7-BD44-7142AFD73D37}" dt="2023-11-21T15:41:13.800" v="173"/>
          <ac:spMkLst>
            <pc:docMk/>
            <pc:sldMk cId="3396867303" sldId="314"/>
            <ac:spMk id="22" creationId="{ED3E168D-9F41-EA45-B32F-E6F341EEA05B}"/>
          </ac:spMkLst>
        </pc:spChg>
        <pc:spChg chg="ord">
          <ac:chgData name="Shomari Lewis-Wilson" userId="5568e809-d214-4bda-9b4e-fbca6970700d" providerId="ADAL" clId="{F49BF547-C9FB-4CB7-BD44-7142AFD73D37}" dt="2023-11-21T15:38:32.192" v="158"/>
          <ac:spMkLst>
            <pc:docMk/>
            <pc:sldMk cId="3396867303" sldId="314"/>
            <ac:spMk id="24" creationId="{1EF4CB56-C674-E944-BCE2-8050C01586AF}"/>
          </ac:spMkLst>
        </pc:spChg>
        <pc:spChg chg="mod">
          <ac:chgData name="Shomari Lewis-Wilson" userId="5568e809-d214-4bda-9b4e-fbca6970700d" providerId="ADAL" clId="{F49BF547-C9FB-4CB7-BD44-7142AFD73D37}" dt="2023-11-21T15:33:58.669" v="104" actId="20577"/>
          <ac:spMkLst>
            <pc:docMk/>
            <pc:sldMk cId="3396867303" sldId="314"/>
            <ac:spMk id="37" creationId="{35ED2A81-F2F9-4F47-9E4F-CDB0D77A7350}"/>
          </ac:spMkLst>
        </pc:spChg>
        <pc:spChg chg="mod">
          <ac:chgData name="Shomari Lewis-Wilson" userId="5568e809-d214-4bda-9b4e-fbca6970700d" providerId="ADAL" clId="{F49BF547-C9FB-4CB7-BD44-7142AFD73D37}" dt="2023-11-21T15:00:48.144" v="46" actId="962"/>
          <ac:spMkLst>
            <pc:docMk/>
            <pc:sldMk cId="3396867303" sldId="314"/>
            <ac:spMk id="38" creationId="{6A7B21FC-5F3E-D644-9596-CA503945BBDD}"/>
          </ac:spMkLst>
        </pc:spChg>
        <pc:spChg chg="mod">
          <ac:chgData name="Shomari Lewis-Wilson" userId="5568e809-d214-4bda-9b4e-fbca6970700d" providerId="ADAL" clId="{F49BF547-C9FB-4CB7-BD44-7142AFD73D37}" dt="2023-11-21T15:00:56.838" v="47" actId="962"/>
          <ac:spMkLst>
            <pc:docMk/>
            <pc:sldMk cId="3396867303" sldId="314"/>
            <ac:spMk id="39" creationId="{A9DF101E-6502-2442-9A02-95893D722ED5}"/>
          </ac:spMkLst>
        </pc:spChg>
        <pc:picChg chg="ord">
          <ac:chgData name="Shomari Lewis-Wilson" userId="5568e809-d214-4bda-9b4e-fbca6970700d" providerId="ADAL" clId="{F49BF547-C9FB-4CB7-BD44-7142AFD73D37}" dt="2023-11-21T15:40:38.906" v="164"/>
          <ac:picMkLst>
            <pc:docMk/>
            <pc:sldMk cId="3396867303" sldId="314"/>
            <ac:picMk id="6" creationId="{8FC41AF0-73BB-7A41-96F5-E104E24FE577}"/>
          </ac:picMkLst>
        </pc:picChg>
        <pc:picChg chg="ord">
          <ac:chgData name="Shomari Lewis-Wilson" userId="5568e809-d214-4bda-9b4e-fbca6970700d" providerId="ADAL" clId="{F49BF547-C9FB-4CB7-BD44-7142AFD73D37}" dt="2023-11-21T15:37:34.064" v="147"/>
          <ac:picMkLst>
            <pc:docMk/>
            <pc:sldMk cId="3396867303" sldId="314"/>
            <ac:picMk id="13" creationId="{A5C48D98-A2B1-114B-AE3C-91A71A1574F7}"/>
          </ac:picMkLst>
        </pc:picChg>
        <pc:picChg chg="ord">
          <ac:chgData name="Shomari Lewis-Wilson" userId="5568e809-d214-4bda-9b4e-fbca6970700d" providerId="ADAL" clId="{F49BF547-C9FB-4CB7-BD44-7142AFD73D37}" dt="2023-11-21T15:37:04.629" v="138"/>
          <ac:picMkLst>
            <pc:docMk/>
            <pc:sldMk cId="3396867303" sldId="314"/>
            <ac:picMk id="17" creationId="{27D6DB1A-319C-794C-BAB7-81352B19A775}"/>
          </ac:picMkLst>
        </pc:picChg>
        <pc:picChg chg="ord">
          <ac:chgData name="Shomari Lewis-Wilson" userId="5568e809-d214-4bda-9b4e-fbca6970700d" providerId="ADAL" clId="{F49BF547-C9FB-4CB7-BD44-7142AFD73D37}" dt="2023-11-21T15:37:46.166" v="150"/>
          <ac:picMkLst>
            <pc:docMk/>
            <pc:sldMk cId="3396867303" sldId="314"/>
            <ac:picMk id="21" creationId="{30C1A217-0B64-344A-A9FC-05F9FC1B6F09}"/>
          </ac:picMkLst>
        </pc:picChg>
        <pc:picChg chg="ord">
          <ac:chgData name="Shomari Lewis-Wilson" userId="5568e809-d214-4bda-9b4e-fbca6970700d" providerId="ADAL" clId="{F49BF547-C9FB-4CB7-BD44-7142AFD73D37}" dt="2023-11-21T15:37:16.947" v="139"/>
          <ac:picMkLst>
            <pc:docMk/>
            <pc:sldMk cId="3396867303" sldId="314"/>
            <ac:picMk id="25" creationId="{C401A795-9A9C-0149-A304-AA1F8FC09239}"/>
          </ac:picMkLst>
        </pc:picChg>
        <pc:picChg chg="ord">
          <ac:chgData name="Shomari Lewis-Wilson" userId="5568e809-d214-4bda-9b4e-fbca6970700d" providerId="ADAL" clId="{F49BF547-C9FB-4CB7-BD44-7142AFD73D37}" dt="2023-11-21T15:37:20.245" v="140"/>
          <ac:picMkLst>
            <pc:docMk/>
            <pc:sldMk cId="3396867303" sldId="314"/>
            <ac:picMk id="29" creationId="{2F18479A-6EE0-E34C-B2E7-E9EACC10ABDA}"/>
          </ac:picMkLst>
        </pc:picChg>
        <pc:picChg chg="ord">
          <ac:chgData name="Shomari Lewis-Wilson" userId="5568e809-d214-4bda-9b4e-fbca6970700d" providerId="ADAL" clId="{F49BF547-C9FB-4CB7-BD44-7142AFD73D37}" dt="2023-11-21T15:37:25.950" v="142"/>
          <ac:picMkLst>
            <pc:docMk/>
            <pc:sldMk cId="3396867303" sldId="314"/>
            <ac:picMk id="35" creationId="{E21F90AA-75DA-8945-AB61-284AE69D91EB}"/>
          </ac:picMkLst>
        </pc:picChg>
      </pc:sldChg>
      <pc:sldChg chg="modSp mod">
        <pc:chgData name="Shomari Lewis-Wilson" userId="5568e809-d214-4bda-9b4e-fbca6970700d" providerId="ADAL" clId="{F49BF547-C9FB-4CB7-BD44-7142AFD73D37}" dt="2023-11-21T15:46:56.281" v="193"/>
        <pc:sldMkLst>
          <pc:docMk/>
          <pc:sldMk cId="2735005706" sldId="315"/>
        </pc:sldMkLst>
        <pc:spChg chg="mod">
          <ac:chgData name="Shomari Lewis-Wilson" userId="5568e809-d214-4bda-9b4e-fbca6970700d" providerId="ADAL" clId="{F49BF547-C9FB-4CB7-BD44-7142AFD73D37}" dt="2023-11-21T15:07:52.924" v="50" actId="962"/>
          <ac:spMkLst>
            <pc:docMk/>
            <pc:sldMk cId="2735005706" sldId="315"/>
            <ac:spMk id="3" creationId="{9DCCB68B-9474-C940-89F6-6B7E69D69943}"/>
          </ac:spMkLst>
        </pc:spChg>
        <pc:spChg chg="mod">
          <ac:chgData name="Shomari Lewis-Wilson" userId="5568e809-d214-4bda-9b4e-fbca6970700d" providerId="ADAL" clId="{F49BF547-C9FB-4CB7-BD44-7142AFD73D37}" dt="2023-11-21T15:07:58.663" v="51" actId="962"/>
          <ac:spMkLst>
            <pc:docMk/>
            <pc:sldMk cId="2735005706" sldId="315"/>
            <ac:spMk id="18" creationId="{50BC9DD1-CCC4-1547-8E02-E0070C9919F0}"/>
          </ac:spMkLst>
        </pc:spChg>
        <pc:spChg chg="ord">
          <ac:chgData name="Shomari Lewis-Wilson" userId="5568e809-d214-4bda-9b4e-fbca6970700d" providerId="ADAL" clId="{F49BF547-C9FB-4CB7-BD44-7142AFD73D37}" dt="2023-11-21T15:46:56.281" v="193"/>
          <ac:spMkLst>
            <pc:docMk/>
            <pc:sldMk cId="2735005706" sldId="315"/>
            <ac:spMk id="20" creationId="{053FEF6A-7D34-FF4D-A9D7-9F58CCAD2C95}"/>
          </ac:spMkLst>
        </pc:spChg>
        <pc:spChg chg="mod ord">
          <ac:chgData name="Shomari Lewis-Wilson" userId="5568e809-d214-4bda-9b4e-fbca6970700d" providerId="ADAL" clId="{F49BF547-C9FB-4CB7-BD44-7142AFD73D37}" dt="2023-11-21T15:41:50.454" v="179"/>
          <ac:spMkLst>
            <pc:docMk/>
            <pc:sldMk cId="2735005706" sldId="315"/>
            <ac:spMk id="30" creationId="{5A705E8F-667C-D54B-87A5-5FFBDA0E2139}"/>
          </ac:spMkLst>
        </pc:spChg>
        <pc:spChg chg="ord">
          <ac:chgData name="Shomari Lewis-Wilson" userId="5568e809-d214-4bda-9b4e-fbca6970700d" providerId="ADAL" clId="{F49BF547-C9FB-4CB7-BD44-7142AFD73D37}" dt="2023-11-21T15:42:04.925" v="183"/>
          <ac:spMkLst>
            <pc:docMk/>
            <pc:sldMk cId="2735005706" sldId="315"/>
            <ac:spMk id="31" creationId="{37B387D6-7E5A-2A41-A81B-5A400B71F7CF}"/>
          </ac:spMkLst>
        </pc:spChg>
        <pc:spChg chg="ord">
          <ac:chgData name="Shomari Lewis-Wilson" userId="5568e809-d214-4bda-9b4e-fbca6970700d" providerId="ADAL" clId="{F49BF547-C9FB-4CB7-BD44-7142AFD73D37}" dt="2023-11-21T15:42:16.385" v="186"/>
          <ac:spMkLst>
            <pc:docMk/>
            <pc:sldMk cId="2735005706" sldId="315"/>
            <ac:spMk id="32" creationId="{A2BB0274-ED5C-9341-A642-2F26C295BB8F}"/>
          </ac:spMkLst>
        </pc:spChg>
        <pc:spChg chg="mod">
          <ac:chgData name="Shomari Lewis-Wilson" userId="5568e809-d214-4bda-9b4e-fbca6970700d" providerId="ADAL" clId="{F49BF547-C9FB-4CB7-BD44-7142AFD73D37}" dt="2023-11-21T15:34:20.583" v="121" actId="20577"/>
          <ac:spMkLst>
            <pc:docMk/>
            <pc:sldMk cId="2735005706" sldId="315"/>
            <ac:spMk id="37" creationId="{35ED2A81-F2F9-4F47-9E4F-CDB0D77A7350}"/>
          </ac:spMkLst>
        </pc:spChg>
        <pc:picChg chg="ord">
          <ac:chgData name="Shomari Lewis-Wilson" userId="5568e809-d214-4bda-9b4e-fbca6970700d" providerId="ADAL" clId="{F49BF547-C9FB-4CB7-BD44-7142AFD73D37}" dt="2023-11-21T15:41:30.516" v="174"/>
          <ac:picMkLst>
            <pc:docMk/>
            <pc:sldMk cId="2735005706" sldId="315"/>
            <ac:picMk id="17" creationId="{27D6DB1A-319C-794C-BAB7-81352B19A775}"/>
          </ac:picMkLst>
        </pc:picChg>
        <pc:picChg chg="ord">
          <ac:chgData name="Shomari Lewis-Wilson" userId="5568e809-d214-4bda-9b4e-fbca6970700d" providerId="ADAL" clId="{F49BF547-C9FB-4CB7-BD44-7142AFD73D37}" dt="2023-11-21T15:41:59.712" v="181"/>
          <ac:picMkLst>
            <pc:docMk/>
            <pc:sldMk cId="2735005706" sldId="315"/>
            <ac:picMk id="28" creationId="{27740D78-89C1-ED43-9D01-3FDCA53374B6}"/>
          </ac:picMkLst>
        </pc:picChg>
      </pc:sldChg>
      <pc:sldChg chg="modSp mod">
        <pc:chgData name="Shomari Lewis-Wilson" userId="5568e809-d214-4bda-9b4e-fbca6970700d" providerId="ADAL" clId="{F49BF547-C9FB-4CB7-BD44-7142AFD73D37}" dt="2023-11-21T15:48:09.937" v="209"/>
        <pc:sldMkLst>
          <pc:docMk/>
          <pc:sldMk cId="3673111529" sldId="316"/>
        </pc:sldMkLst>
        <pc:spChg chg="mod">
          <ac:chgData name="Shomari Lewis-Wilson" userId="5568e809-d214-4bda-9b4e-fbca6970700d" providerId="ADAL" clId="{F49BF547-C9FB-4CB7-BD44-7142AFD73D37}" dt="2023-11-21T15:08:17.077" v="53" actId="962"/>
          <ac:spMkLst>
            <pc:docMk/>
            <pc:sldMk cId="3673111529" sldId="316"/>
            <ac:spMk id="3" creationId="{9DCCB68B-9474-C940-89F6-6B7E69D69943}"/>
          </ac:spMkLst>
        </pc:spChg>
        <pc:spChg chg="mod">
          <ac:chgData name="Shomari Lewis-Wilson" userId="5568e809-d214-4bda-9b4e-fbca6970700d" providerId="ADAL" clId="{F49BF547-C9FB-4CB7-BD44-7142AFD73D37}" dt="2023-11-21T15:08:21.581" v="54" actId="962"/>
          <ac:spMkLst>
            <pc:docMk/>
            <pc:sldMk cId="3673111529" sldId="316"/>
            <ac:spMk id="18" creationId="{50BC9DD1-CCC4-1547-8E02-E0070C9919F0}"/>
          </ac:spMkLst>
        </pc:spChg>
        <pc:spChg chg="ord">
          <ac:chgData name="Shomari Lewis-Wilson" userId="5568e809-d214-4bda-9b4e-fbca6970700d" providerId="ADAL" clId="{F49BF547-C9FB-4CB7-BD44-7142AFD73D37}" dt="2023-11-21T15:47:54.412" v="206"/>
          <ac:spMkLst>
            <pc:docMk/>
            <pc:sldMk cId="3673111529" sldId="316"/>
            <ac:spMk id="20" creationId="{0D35F0E1-B6F9-AB4B-AED1-64BAD8641D76}"/>
          </ac:spMkLst>
        </pc:spChg>
        <pc:spChg chg="ord">
          <ac:chgData name="Shomari Lewis-Wilson" userId="5568e809-d214-4bda-9b4e-fbca6970700d" providerId="ADAL" clId="{F49BF547-C9FB-4CB7-BD44-7142AFD73D37}" dt="2023-11-21T15:47:47.002" v="199"/>
          <ac:spMkLst>
            <pc:docMk/>
            <pc:sldMk cId="3673111529" sldId="316"/>
            <ac:spMk id="30" creationId="{502851CC-8A00-E94E-BF2B-736893211522}"/>
          </ac:spMkLst>
        </pc:spChg>
        <pc:spChg chg="ord">
          <ac:chgData name="Shomari Lewis-Wilson" userId="5568e809-d214-4bda-9b4e-fbca6970700d" providerId="ADAL" clId="{F49BF547-C9FB-4CB7-BD44-7142AFD73D37}" dt="2023-11-21T15:48:03.853" v="208"/>
          <ac:spMkLst>
            <pc:docMk/>
            <pc:sldMk cId="3673111529" sldId="316"/>
            <ac:spMk id="31" creationId="{6B33E911-AB35-1741-A0CC-AF23C322D8B5}"/>
          </ac:spMkLst>
        </pc:spChg>
        <pc:spChg chg="ord">
          <ac:chgData name="Shomari Lewis-Wilson" userId="5568e809-d214-4bda-9b4e-fbca6970700d" providerId="ADAL" clId="{F49BF547-C9FB-4CB7-BD44-7142AFD73D37}" dt="2023-11-21T15:48:09.937" v="209"/>
          <ac:spMkLst>
            <pc:docMk/>
            <pc:sldMk cId="3673111529" sldId="316"/>
            <ac:spMk id="32" creationId="{69C44D5E-2D13-F445-85AE-784F0C6A93A9}"/>
          </ac:spMkLst>
        </pc:spChg>
        <pc:spChg chg="mod">
          <ac:chgData name="Shomari Lewis-Wilson" userId="5568e809-d214-4bda-9b4e-fbca6970700d" providerId="ADAL" clId="{F49BF547-C9FB-4CB7-BD44-7142AFD73D37}" dt="2023-11-21T15:34:28.008" v="129" actId="20577"/>
          <ac:spMkLst>
            <pc:docMk/>
            <pc:sldMk cId="3673111529" sldId="316"/>
            <ac:spMk id="37" creationId="{35ED2A81-F2F9-4F47-9E4F-CDB0D77A7350}"/>
          </ac:spMkLst>
        </pc:spChg>
        <pc:picChg chg="ord">
          <ac:chgData name="Shomari Lewis-Wilson" userId="5568e809-d214-4bda-9b4e-fbca6970700d" providerId="ADAL" clId="{F49BF547-C9FB-4CB7-BD44-7142AFD73D37}" dt="2023-11-21T15:47:12.136" v="194"/>
          <ac:picMkLst>
            <pc:docMk/>
            <pc:sldMk cId="3673111529" sldId="316"/>
            <ac:picMk id="19" creationId="{7A8223FF-A7E6-5746-9848-015002070BD0}"/>
          </ac:picMkLst>
        </pc:picChg>
        <pc:picChg chg="ord">
          <ac:chgData name="Shomari Lewis-Wilson" userId="5568e809-d214-4bda-9b4e-fbca6970700d" providerId="ADAL" clId="{F49BF547-C9FB-4CB7-BD44-7142AFD73D37}" dt="2023-11-21T15:47:38.950" v="196"/>
          <ac:picMkLst>
            <pc:docMk/>
            <pc:sldMk cId="3673111529" sldId="316"/>
            <ac:picMk id="28" creationId="{E2C2D353-114E-EC46-9EC5-A6DEBC9CA431}"/>
          </ac:picMkLst>
        </pc:picChg>
      </pc:sldChg>
      <pc:sldChg chg="modSp mod">
        <pc:chgData name="Shomari Lewis-Wilson" userId="5568e809-d214-4bda-9b4e-fbca6970700d" providerId="ADAL" clId="{F49BF547-C9FB-4CB7-BD44-7142AFD73D37}" dt="2023-11-21T14:56:10.153" v="0" actId="962"/>
        <pc:sldMkLst>
          <pc:docMk/>
          <pc:sldMk cId="3775821500" sldId="328"/>
        </pc:sldMkLst>
        <pc:spChg chg="mod">
          <ac:chgData name="Shomari Lewis-Wilson" userId="5568e809-d214-4bda-9b4e-fbca6970700d" providerId="ADAL" clId="{F49BF547-C9FB-4CB7-BD44-7142AFD73D37}" dt="2023-11-21T14:56:10.153" v="0" actId="962"/>
          <ac:spMkLst>
            <pc:docMk/>
            <pc:sldMk cId="3775821500" sldId="328"/>
            <ac:spMk id="16" creationId="{9D00912F-D1D3-E349-9A20-AB125203A31D}"/>
          </ac:spMkLst>
        </pc:spChg>
      </pc:sldChg>
      <pc:sldChg chg="modSp mod">
        <pc:chgData name="Shomari Lewis-Wilson" userId="5568e809-d214-4bda-9b4e-fbca6970700d" providerId="ADAL" clId="{F49BF547-C9FB-4CB7-BD44-7142AFD73D37}" dt="2023-11-21T15:36:47.433" v="137"/>
        <pc:sldMkLst>
          <pc:docMk/>
          <pc:sldMk cId="2126722276" sldId="329"/>
        </pc:sldMkLst>
        <pc:spChg chg="mod">
          <ac:chgData name="Shomari Lewis-Wilson" userId="5568e809-d214-4bda-9b4e-fbca6970700d" providerId="ADAL" clId="{F49BF547-C9FB-4CB7-BD44-7142AFD73D37}" dt="2023-11-21T15:00:10.041" v="43" actId="962"/>
          <ac:spMkLst>
            <pc:docMk/>
            <pc:sldMk cId="2126722276" sldId="329"/>
            <ac:spMk id="3" creationId="{E0BEE0FB-82A2-B843-9CA8-15334680F298}"/>
          </ac:spMkLst>
        </pc:spChg>
        <pc:spChg chg="mod">
          <ac:chgData name="Shomari Lewis-Wilson" userId="5568e809-d214-4bda-9b4e-fbca6970700d" providerId="ADAL" clId="{F49BF547-C9FB-4CB7-BD44-7142AFD73D37}" dt="2023-11-21T15:00:12.261" v="44" actId="962"/>
          <ac:spMkLst>
            <pc:docMk/>
            <pc:sldMk cId="2126722276" sldId="329"/>
            <ac:spMk id="4" creationId="{CC5E7520-0244-F54B-BD1F-CC0BA939A4EF}"/>
          </ac:spMkLst>
        </pc:spChg>
        <pc:spChg chg="mod">
          <ac:chgData name="Shomari Lewis-Wilson" userId="5568e809-d214-4bda-9b4e-fbca6970700d" providerId="ADAL" clId="{F49BF547-C9FB-4CB7-BD44-7142AFD73D37}" dt="2023-11-21T15:33:47.906" v="86" actId="255"/>
          <ac:spMkLst>
            <pc:docMk/>
            <pc:sldMk cId="2126722276" sldId="329"/>
            <ac:spMk id="6" creationId="{C99C37E8-A77D-7C47-A535-0D6615E95EFF}"/>
          </ac:spMkLst>
        </pc:spChg>
        <pc:picChg chg="ord">
          <ac:chgData name="Shomari Lewis-Wilson" userId="5568e809-d214-4bda-9b4e-fbca6970700d" providerId="ADAL" clId="{F49BF547-C9FB-4CB7-BD44-7142AFD73D37}" dt="2023-11-21T15:36:47.433" v="137"/>
          <ac:picMkLst>
            <pc:docMk/>
            <pc:sldMk cId="2126722276" sldId="329"/>
            <ac:picMk id="14" creationId="{20AE8337-C146-BB42-A078-79EAB583B589}"/>
          </ac:picMkLst>
        </pc:picChg>
      </pc:sldChg>
      <pc:sldChg chg="modSp mod">
        <pc:chgData name="Shomari Lewis-Wilson" userId="5568e809-d214-4bda-9b4e-fbca6970700d" providerId="ADAL" clId="{F49BF547-C9FB-4CB7-BD44-7142AFD73D37}" dt="2023-11-21T15:34:13.767" v="113" actId="255"/>
        <pc:sldMkLst>
          <pc:docMk/>
          <pc:sldMk cId="1276102120" sldId="330"/>
        </pc:sldMkLst>
        <pc:spChg chg="mod">
          <ac:chgData name="Shomari Lewis-Wilson" userId="5568e809-d214-4bda-9b4e-fbca6970700d" providerId="ADAL" clId="{F49BF547-C9FB-4CB7-BD44-7142AFD73D37}" dt="2023-11-21T15:02:24.923" v="48" actId="962"/>
          <ac:spMkLst>
            <pc:docMk/>
            <pc:sldMk cId="1276102120" sldId="330"/>
            <ac:spMk id="3" creationId="{E0BEE0FB-82A2-B843-9CA8-15334680F298}"/>
          </ac:spMkLst>
        </pc:spChg>
        <pc:spChg chg="mod">
          <ac:chgData name="Shomari Lewis-Wilson" userId="5568e809-d214-4bda-9b4e-fbca6970700d" providerId="ADAL" clId="{F49BF547-C9FB-4CB7-BD44-7142AFD73D37}" dt="2023-11-21T15:02:27.054" v="49" actId="962"/>
          <ac:spMkLst>
            <pc:docMk/>
            <pc:sldMk cId="1276102120" sldId="330"/>
            <ac:spMk id="4" creationId="{CC5E7520-0244-F54B-BD1F-CC0BA939A4EF}"/>
          </ac:spMkLst>
        </pc:spChg>
        <pc:spChg chg="mod">
          <ac:chgData name="Shomari Lewis-Wilson" userId="5568e809-d214-4bda-9b4e-fbca6970700d" providerId="ADAL" clId="{F49BF547-C9FB-4CB7-BD44-7142AFD73D37}" dt="2023-11-21T15:34:13.767" v="113" actId="255"/>
          <ac:spMkLst>
            <pc:docMk/>
            <pc:sldMk cId="1276102120" sldId="330"/>
            <ac:spMk id="6" creationId="{C99C37E8-A77D-7C47-A535-0D6615E95EFF}"/>
          </ac:spMkLst>
        </pc:spChg>
      </pc:sldChg>
      <pc:sldChg chg="modSp mod">
        <pc:chgData name="Shomari Lewis-Wilson" userId="5568e809-d214-4bda-9b4e-fbca6970700d" providerId="ADAL" clId="{F49BF547-C9FB-4CB7-BD44-7142AFD73D37}" dt="2023-11-21T15:49:57.919" v="214"/>
        <pc:sldMkLst>
          <pc:docMk/>
          <pc:sldMk cId="3322315850" sldId="332"/>
        </pc:sldMkLst>
        <pc:spChg chg="mod">
          <ac:chgData name="Shomari Lewis-Wilson" userId="5568e809-d214-4bda-9b4e-fbca6970700d" providerId="ADAL" clId="{F49BF547-C9FB-4CB7-BD44-7142AFD73D37}" dt="2023-11-21T15:32:09.114" v="55" actId="962"/>
          <ac:spMkLst>
            <pc:docMk/>
            <pc:sldMk cId="3322315850" sldId="332"/>
            <ac:spMk id="3" creationId="{9DCCB68B-9474-C940-89F6-6B7E69D69943}"/>
          </ac:spMkLst>
        </pc:spChg>
        <pc:spChg chg="mod">
          <ac:chgData name="Shomari Lewis-Wilson" userId="5568e809-d214-4bda-9b4e-fbca6970700d" providerId="ADAL" clId="{F49BF547-C9FB-4CB7-BD44-7142AFD73D37}" dt="2023-11-21T15:32:11.193" v="56" actId="962"/>
          <ac:spMkLst>
            <pc:docMk/>
            <pc:sldMk cId="3322315850" sldId="332"/>
            <ac:spMk id="4" creationId="{CB29FDB4-2C6F-FA41-968C-61872C4C4F3D}"/>
          </ac:spMkLst>
        </pc:spChg>
        <pc:picChg chg="ord">
          <ac:chgData name="Shomari Lewis-Wilson" userId="5568e809-d214-4bda-9b4e-fbca6970700d" providerId="ADAL" clId="{F49BF547-C9FB-4CB7-BD44-7142AFD73D37}" dt="2023-11-21T15:49:39.396" v="210"/>
          <ac:picMkLst>
            <pc:docMk/>
            <pc:sldMk cId="3322315850" sldId="332"/>
            <ac:picMk id="9" creationId="{398F2DCB-50CC-6C49-9CF9-12826BDFBA96}"/>
          </ac:picMkLst>
        </pc:picChg>
        <pc:picChg chg="ord">
          <ac:chgData name="Shomari Lewis-Wilson" userId="5568e809-d214-4bda-9b4e-fbca6970700d" providerId="ADAL" clId="{F49BF547-C9FB-4CB7-BD44-7142AFD73D37}" dt="2023-11-21T15:49:48.609" v="211"/>
          <ac:picMkLst>
            <pc:docMk/>
            <pc:sldMk cId="3322315850" sldId="332"/>
            <ac:picMk id="20" creationId="{D077D945-DF8D-48E0-A130-207257CB6643}"/>
          </ac:picMkLst>
        </pc:picChg>
        <pc:picChg chg="ord">
          <ac:chgData name="Shomari Lewis-Wilson" userId="5568e809-d214-4bda-9b4e-fbca6970700d" providerId="ADAL" clId="{F49BF547-C9FB-4CB7-BD44-7142AFD73D37}" dt="2023-11-21T15:49:51.742" v="213"/>
          <ac:picMkLst>
            <pc:docMk/>
            <pc:sldMk cId="3322315850" sldId="332"/>
            <ac:picMk id="21" creationId="{3F22C6D7-E90D-46AC-8ACD-4108B871717B}"/>
          </ac:picMkLst>
        </pc:picChg>
        <pc:picChg chg="ord">
          <ac:chgData name="Shomari Lewis-Wilson" userId="5568e809-d214-4bda-9b4e-fbca6970700d" providerId="ADAL" clId="{F49BF547-C9FB-4CB7-BD44-7142AFD73D37}" dt="2023-11-21T15:49:57.919" v="214"/>
          <ac:picMkLst>
            <pc:docMk/>
            <pc:sldMk cId="3322315850" sldId="332"/>
            <ac:picMk id="22" creationId="{F2FC3A1E-688F-4774-931A-9CBAF00954C0}"/>
          </ac:picMkLst>
        </pc:picChg>
      </pc:sldChg>
      <pc:sldChg chg="modSp mod">
        <pc:chgData name="Shomari Lewis-Wilson" userId="5568e809-d214-4bda-9b4e-fbca6970700d" providerId="ADAL" clId="{F49BF547-C9FB-4CB7-BD44-7142AFD73D37}" dt="2023-11-21T15:50:45.622" v="219"/>
        <pc:sldMkLst>
          <pc:docMk/>
          <pc:sldMk cId="3589066428" sldId="333"/>
        </pc:sldMkLst>
        <pc:spChg chg="mod">
          <ac:chgData name="Shomari Lewis-Wilson" userId="5568e809-d214-4bda-9b4e-fbca6970700d" providerId="ADAL" clId="{F49BF547-C9FB-4CB7-BD44-7142AFD73D37}" dt="2023-11-21T15:32:26.028" v="57" actId="962"/>
          <ac:spMkLst>
            <pc:docMk/>
            <pc:sldMk cId="3589066428" sldId="333"/>
            <ac:spMk id="3" creationId="{9DCCB68B-9474-C940-89F6-6B7E69D69943}"/>
          </ac:spMkLst>
        </pc:spChg>
        <pc:spChg chg="mod">
          <ac:chgData name="Shomari Lewis-Wilson" userId="5568e809-d214-4bda-9b4e-fbca6970700d" providerId="ADAL" clId="{F49BF547-C9FB-4CB7-BD44-7142AFD73D37}" dt="2023-11-21T15:32:31.373" v="58" actId="962"/>
          <ac:spMkLst>
            <pc:docMk/>
            <pc:sldMk cId="3589066428" sldId="333"/>
            <ac:spMk id="4" creationId="{CB29FDB4-2C6F-FA41-968C-61872C4C4F3D}"/>
          </ac:spMkLst>
        </pc:spChg>
        <pc:picChg chg="ord">
          <ac:chgData name="Shomari Lewis-Wilson" userId="5568e809-d214-4bda-9b4e-fbca6970700d" providerId="ADAL" clId="{F49BF547-C9FB-4CB7-BD44-7142AFD73D37}" dt="2023-11-21T15:50:15.995" v="215"/>
          <ac:picMkLst>
            <pc:docMk/>
            <pc:sldMk cId="3589066428" sldId="333"/>
            <ac:picMk id="9" creationId="{398F2DCB-50CC-6C49-9CF9-12826BDFBA96}"/>
          </ac:picMkLst>
        </pc:picChg>
        <pc:picChg chg="ord">
          <ac:chgData name="Shomari Lewis-Wilson" userId="5568e809-d214-4bda-9b4e-fbca6970700d" providerId="ADAL" clId="{F49BF547-C9FB-4CB7-BD44-7142AFD73D37}" dt="2023-11-21T15:50:24.488" v="216"/>
          <ac:picMkLst>
            <pc:docMk/>
            <pc:sldMk cId="3589066428" sldId="333"/>
            <ac:picMk id="20" creationId="{D077D945-DF8D-48E0-A130-207257CB6643}"/>
          </ac:picMkLst>
        </pc:picChg>
        <pc:picChg chg="ord">
          <ac:chgData name="Shomari Lewis-Wilson" userId="5568e809-d214-4bda-9b4e-fbca6970700d" providerId="ADAL" clId="{F49BF547-C9FB-4CB7-BD44-7142AFD73D37}" dt="2023-11-21T15:50:45.622" v="219"/>
          <ac:picMkLst>
            <pc:docMk/>
            <pc:sldMk cId="3589066428" sldId="333"/>
            <ac:picMk id="21" creationId="{3F22C6D7-E90D-46AC-8ACD-4108B871717B}"/>
          </ac:picMkLst>
        </pc:picChg>
        <pc:picChg chg="ord">
          <ac:chgData name="Shomari Lewis-Wilson" userId="5568e809-d214-4bda-9b4e-fbca6970700d" providerId="ADAL" clId="{F49BF547-C9FB-4CB7-BD44-7142AFD73D37}" dt="2023-11-21T15:50:28.785" v="218"/>
          <ac:picMkLst>
            <pc:docMk/>
            <pc:sldMk cId="3589066428" sldId="333"/>
            <ac:picMk id="22" creationId="{F2FC3A1E-688F-4774-931A-9CBAF00954C0}"/>
          </ac:picMkLst>
        </pc:picChg>
      </pc:sldChg>
      <pc:sldChg chg="modSp mod">
        <pc:chgData name="Shomari Lewis-Wilson" userId="5568e809-d214-4bda-9b4e-fbca6970700d" providerId="ADAL" clId="{F49BF547-C9FB-4CB7-BD44-7142AFD73D37}" dt="2023-11-21T15:51:11.393" v="221"/>
        <pc:sldMkLst>
          <pc:docMk/>
          <pc:sldMk cId="1912421451" sldId="334"/>
        </pc:sldMkLst>
        <pc:spChg chg="mod">
          <ac:chgData name="Shomari Lewis-Wilson" userId="5568e809-d214-4bda-9b4e-fbca6970700d" providerId="ADAL" clId="{F49BF547-C9FB-4CB7-BD44-7142AFD73D37}" dt="2023-11-21T15:32:42.695" v="59" actId="962"/>
          <ac:spMkLst>
            <pc:docMk/>
            <pc:sldMk cId="1912421451" sldId="334"/>
            <ac:spMk id="3" creationId="{9DCCB68B-9474-C940-89F6-6B7E69D69943}"/>
          </ac:spMkLst>
        </pc:spChg>
        <pc:spChg chg="mod">
          <ac:chgData name="Shomari Lewis-Wilson" userId="5568e809-d214-4bda-9b4e-fbca6970700d" providerId="ADAL" clId="{F49BF547-C9FB-4CB7-BD44-7142AFD73D37}" dt="2023-11-21T15:32:44.751" v="60" actId="962"/>
          <ac:spMkLst>
            <pc:docMk/>
            <pc:sldMk cId="1912421451" sldId="334"/>
            <ac:spMk id="4" creationId="{CB29FDB4-2C6F-FA41-968C-61872C4C4F3D}"/>
          </ac:spMkLst>
        </pc:spChg>
        <pc:picChg chg="ord">
          <ac:chgData name="Shomari Lewis-Wilson" userId="5568e809-d214-4bda-9b4e-fbca6970700d" providerId="ADAL" clId="{F49BF547-C9FB-4CB7-BD44-7142AFD73D37}" dt="2023-11-21T15:51:03.833" v="220"/>
          <ac:picMkLst>
            <pc:docMk/>
            <pc:sldMk cId="1912421451" sldId="334"/>
            <ac:picMk id="9" creationId="{398F2DCB-50CC-6C49-9CF9-12826BDFBA96}"/>
          </ac:picMkLst>
        </pc:picChg>
        <pc:picChg chg="ord">
          <ac:chgData name="Shomari Lewis-Wilson" userId="5568e809-d214-4bda-9b4e-fbca6970700d" providerId="ADAL" clId="{F49BF547-C9FB-4CB7-BD44-7142AFD73D37}" dt="2023-11-21T15:51:11.393" v="221"/>
          <ac:picMkLst>
            <pc:docMk/>
            <pc:sldMk cId="1912421451" sldId="334"/>
            <ac:picMk id="20" creationId="{D077D945-DF8D-48E0-A130-207257CB66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BEB45-C1F7-45B5-93BE-5E99D48F86B6}"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F39CF-66C3-462C-B959-0D5E3C3CE7EA}" type="slidenum">
              <a:rPr lang="en-GB" smtClean="0"/>
              <a:t>‹#›</a:t>
            </a:fld>
            <a:endParaRPr lang="en-GB"/>
          </a:p>
        </p:txBody>
      </p:sp>
    </p:spTree>
    <p:extLst>
      <p:ext uri="{BB962C8B-B14F-4D97-AF65-F5344CB8AC3E}">
        <p14:creationId xmlns:p14="http://schemas.microsoft.com/office/powerpoint/2010/main" val="290722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AF39CF-66C3-462C-B959-0D5E3C3CE7EA}" type="slidenum">
              <a:rPr lang="en-GB" smtClean="0"/>
              <a:t>1</a:t>
            </a:fld>
            <a:endParaRPr lang="en-GB"/>
          </a:p>
        </p:txBody>
      </p:sp>
    </p:spTree>
    <p:extLst>
      <p:ext uri="{BB962C8B-B14F-4D97-AF65-F5344CB8AC3E}">
        <p14:creationId xmlns:p14="http://schemas.microsoft.com/office/powerpoint/2010/main" val="4687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dirty="0"/>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04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_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chemeClr val="bg2"/>
                </a:solidFill>
              </a:defRPr>
            </a:lvl1pPr>
          </a:lstStyle>
          <a:p>
            <a:r>
              <a:rPr lang="en-US" dirty="0"/>
              <a:t>Click to add title</a:t>
            </a:r>
          </a:p>
        </p:txBody>
      </p:sp>
      <p:sp>
        <p:nvSpPr>
          <p:cNvPr id="4" name="Date Placeholder 3"/>
          <p:cNvSpPr>
            <a:spLocks noGrp="1"/>
          </p:cNvSpPr>
          <p:nvPr>
            <p:ph type="dt" sz="half" idx="10"/>
          </p:nvPr>
        </p:nvSpPr>
        <p:spPr/>
        <p:txBody>
          <a:bodyPr/>
          <a:lstStyle>
            <a:lvl1pPr>
              <a:defRPr>
                <a:solidFill>
                  <a:schemeClr val="bg1"/>
                </a:solidFill>
              </a:defRPr>
            </a:lvl1pPr>
          </a:lstStyle>
          <a:p>
            <a:fld id="{BE6CB85F-6AC1-4DD5-A9E9-947E0A4C2FB1}" type="datetime1">
              <a:rPr lang="en-GB" smtClean="0"/>
              <a:pPr/>
              <a:t>21/11/2023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err="1"/>
              <a:t>wellcome.ac.uk</a:t>
            </a:r>
            <a:r>
              <a:rPr lang="en-GB" dirty="0"/>
              <a:t>  |  @</a:t>
            </a:r>
            <a:r>
              <a:rPr lang="en-GB" dirty="0" err="1"/>
              <a:t>wellcometrust</a:t>
            </a:r>
            <a:endParaRPr lang="en-GB"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 Placeholder 9">
            <a:extLst>
              <a:ext uri="{FF2B5EF4-FFF2-40B4-BE49-F238E27FC236}">
                <a16:creationId xmlns:a16="http://schemas.microsoft.com/office/drawing/2014/main" id="{7E8D806A-BF7C-694B-94A0-278AF4C04B75}"/>
              </a:ext>
            </a:extLst>
          </p:cNvPr>
          <p:cNvSpPr>
            <a:spLocks noGrp="1"/>
          </p:cNvSpPr>
          <p:nvPr>
            <p:ph type="body" sz="quarter" idx="13"/>
          </p:nvPr>
        </p:nvSpPr>
        <p:spPr>
          <a:xfrm>
            <a:off x="5665449" y="881172"/>
            <a:ext cx="8262000" cy="7262113"/>
          </a:xfrm>
        </p:spPr>
        <p:txBody>
          <a:bodyPr/>
          <a:lstStyle>
            <a:lvl1pPr>
              <a:lnSpc>
                <a:spcPts val="3600"/>
              </a:lnSpc>
              <a:defRPr sz="2600" b="0">
                <a:solidFill>
                  <a:schemeClr val="bg1"/>
                </a:solidFill>
              </a:defRPr>
            </a:lvl1pPr>
            <a:lvl2pPr>
              <a:lnSpc>
                <a:spcPts val="3600"/>
              </a:lnSpc>
              <a:defRPr sz="2600" b="0">
                <a:solidFill>
                  <a:schemeClr val="bg1"/>
                </a:solidFill>
              </a:defRPr>
            </a:lvl2pPr>
            <a:lvl3pPr>
              <a:lnSpc>
                <a:spcPts val="3600"/>
              </a:lnSpc>
              <a:defRPr sz="2600" b="0">
                <a:solidFill>
                  <a:schemeClr val="bg1"/>
                </a:solidFill>
              </a:defRPr>
            </a:lvl3pPr>
            <a:lvl4pPr>
              <a:defRPr b="0">
                <a:solidFill>
                  <a:schemeClr val="bg1"/>
                </a:solidFill>
              </a:defRPr>
            </a:lvl4pPr>
            <a:lvl5pPr>
              <a:defRPr b="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40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rgbClr val="474749"/>
                </a:solidFill>
              </a:defRPr>
            </a:lvl1pPr>
          </a:lstStyle>
          <a:p>
            <a:r>
              <a:rPr lang="en-US" dirty="0"/>
              <a:t>Click to add title</a:t>
            </a:r>
          </a:p>
        </p:txBody>
      </p:sp>
      <p:sp>
        <p:nvSpPr>
          <p:cNvPr id="4" name="Date Placeholder 3"/>
          <p:cNvSpPr>
            <a:spLocks noGrp="1"/>
          </p:cNvSpPr>
          <p:nvPr>
            <p:ph type="dt" sz="half" idx="10"/>
          </p:nvPr>
        </p:nvSpPr>
        <p:spPr>
          <a:xfrm>
            <a:off x="13167206" y="8461372"/>
            <a:ext cx="2520000" cy="276999"/>
          </a:xfrm>
        </p:spPr>
        <p:txBody>
          <a:bodyPr/>
          <a:lstStyle>
            <a:lvl1pPr>
              <a:defRPr>
                <a:solidFill>
                  <a:schemeClr val="tx2"/>
                </a:solidFill>
              </a:defRPr>
            </a:lvl1pPr>
          </a:lstStyle>
          <a:p>
            <a:fld id="{BE6CB85F-6AC1-4DD5-A9E9-947E0A4C2FB1}" type="datetime1">
              <a:rPr lang="en-GB" smtClean="0"/>
              <a:pPr/>
              <a:t>21/11/2023</a:t>
            </a:fld>
            <a:endParaRPr lang="en-GB" dirty="0"/>
          </a:p>
        </p:txBody>
      </p:sp>
      <p:sp>
        <p:nvSpPr>
          <p:cNvPr id="5" name="Footer Placeholder 4"/>
          <p:cNvSpPr>
            <a:spLocks noGrp="1"/>
          </p:cNvSpPr>
          <p:nvPr>
            <p:ph type="ftr" sz="quarter" idx="11"/>
          </p:nvPr>
        </p:nvSpPr>
        <p:spPr/>
        <p:txBody>
          <a:bodyPr/>
          <a:lstStyle>
            <a:lvl1pPr>
              <a:defRPr>
                <a:solidFill>
                  <a:srgbClr val="474749"/>
                </a:solidFill>
              </a:defRPr>
            </a:lvl1pPr>
          </a:lstStyle>
          <a:p>
            <a:r>
              <a:rPr lang="en-GB"/>
              <a:t>wellcome.ac.uk  |  @wellcometrust</a:t>
            </a:r>
            <a:endParaRPr lang="en-GB" dirty="0"/>
          </a:p>
        </p:txBody>
      </p:sp>
      <p:sp>
        <p:nvSpPr>
          <p:cNvPr id="6" name="Slide Number Placeholder 5"/>
          <p:cNvSpPr>
            <a:spLocks noGrp="1"/>
          </p:cNvSpPr>
          <p:nvPr>
            <p:ph type="sldNum" sz="quarter" idx="12"/>
          </p:nvPr>
        </p:nvSpPr>
        <p:spPr/>
        <p:txBody>
          <a:bodyPr/>
          <a:lstStyle>
            <a:lvl1pPr>
              <a:defRPr>
                <a:solidFill>
                  <a:srgbClr val="474749"/>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rgbClr val="BB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474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65449" y="2219587"/>
            <a:ext cx="4680000"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a:extLst>
              <a:ext uri="{FF2B5EF4-FFF2-40B4-BE49-F238E27FC236}">
                <a16:creationId xmlns:a16="http://schemas.microsoft.com/office/drawing/2014/main" id="{188D2D89-CF19-4F15-BDAB-5D84B480D0A9}"/>
              </a:ext>
            </a:extLst>
          </p:cNvPr>
          <p:cNvSpPr/>
          <p:nvPr userDrawn="1"/>
        </p:nvSpPr>
        <p:spPr>
          <a:xfrm>
            <a:off x="5665449" y="1995864"/>
            <a:ext cx="4680000" cy="100800"/>
          </a:xfrm>
          <a:prstGeom prst="rect">
            <a:avLst/>
          </a:prstGeom>
          <a:solidFill>
            <a:srgbClr val="BB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843964-3C73-46B6-B54A-001B8E5010AB}"/>
              </a:ext>
            </a:extLst>
          </p:cNvPr>
          <p:cNvSpPr/>
          <p:nvPr userDrawn="1"/>
        </p:nvSpPr>
        <p:spPr>
          <a:xfrm>
            <a:off x="10755206" y="1995864"/>
            <a:ext cx="4932000" cy="100800"/>
          </a:xfrm>
          <a:prstGeom prst="rect">
            <a:avLst/>
          </a:prstGeom>
          <a:solidFill>
            <a:srgbClr val="BB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2C772EBD-AF45-4D9C-9E09-B837E422350E}"/>
              </a:ext>
            </a:extLst>
          </p:cNvPr>
          <p:cNvSpPr>
            <a:spLocks noGrp="1"/>
          </p:cNvSpPr>
          <p:nvPr>
            <p:ph type="body" sz="quarter" idx="14"/>
          </p:nvPr>
        </p:nvSpPr>
        <p:spPr>
          <a:xfrm>
            <a:off x="10755206" y="2219587"/>
            <a:ext cx="4932000"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937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4296FAB-2728-4F83-929A-DC337ACA493F}"/>
              </a:ext>
            </a:extLst>
          </p:cNvPr>
          <p:cNvSpPr>
            <a:spLocks noGrp="1"/>
          </p:cNvSpPr>
          <p:nvPr>
            <p:ph type="pic" sz="quarter" idx="14"/>
          </p:nvPr>
        </p:nvSpPr>
        <p:spPr>
          <a:xfrm>
            <a:off x="6920809" y="0"/>
            <a:ext cx="9333604" cy="9144000"/>
          </a:xfrm>
          <a:custGeom>
            <a:avLst/>
            <a:gdLst>
              <a:gd name="connsiteX0" fmla="*/ 2235659 w 9333604"/>
              <a:gd name="connsiteY0" fmla="*/ 0 h 9144000"/>
              <a:gd name="connsiteX1" fmla="*/ 9333604 w 9333604"/>
              <a:gd name="connsiteY1" fmla="*/ 0 h 9144000"/>
              <a:gd name="connsiteX2" fmla="*/ 9333604 w 9333604"/>
              <a:gd name="connsiteY2" fmla="*/ 9144000 h 9144000"/>
              <a:gd name="connsiteX3" fmla="*/ 0 w 9333604"/>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9333604" h="9144000">
                <a:moveTo>
                  <a:pt x="2235659" y="0"/>
                </a:moveTo>
                <a:lnTo>
                  <a:pt x="9333604" y="0"/>
                </a:lnTo>
                <a:lnTo>
                  <a:pt x="9333604" y="9144000"/>
                </a:lnTo>
                <a:lnTo>
                  <a:pt x="0" y="9144000"/>
                </a:lnTo>
                <a:close/>
              </a:path>
            </a:pathLst>
          </a:custGeom>
          <a:solidFill>
            <a:schemeClr val="bg1">
              <a:lumMod val="75000"/>
            </a:schemeClr>
          </a:solidFill>
        </p:spPr>
        <p:txBody>
          <a:bodyPr wrap="square" anchor="ctr" anchorCtr="1">
            <a:noAutofit/>
          </a:bodyPr>
          <a:lstStyle>
            <a:lvl1pPr algn="ctr">
              <a:defRPr/>
            </a:lvl1pPr>
          </a:lstStyle>
          <a:p>
            <a:endParaRPr lang="en-GB"/>
          </a:p>
        </p:txBody>
      </p:sp>
      <p:sp>
        <p:nvSpPr>
          <p:cNvPr id="2" name="Title 1"/>
          <p:cNvSpPr>
            <a:spLocks noGrp="1"/>
          </p:cNvSpPr>
          <p:nvPr>
            <p:ph type="title" hasCustomPrompt="1"/>
          </p:nvPr>
        </p:nvSpPr>
        <p:spPr>
          <a:xfrm>
            <a:off x="567206" y="881172"/>
            <a:ext cx="7236000" cy="641201"/>
          </a:xfrm>
        </p:spPr>
        <p:txBody>
          <a:bodyPr/>
          <a:lstStyle>
            <a:lvl1pPr>
              <a:defRPr/>
            </a:lvl1pPr>
          </a:lstStyle>
          <a:p>
            <a:r>
              <a:rPr lang="en-US" dirty="0"/>
              <a:t>Click to add title</a:t>
            </a:r>
          </a:p>
        </p:txBody>
      </p:sp>
      <p:sp>
        <p:nvSpPr>
          <p:cNvPr id="5" name="Footer Placeholder 4"/>
          <p:cNvSpPr>
            <a:spLocks noGrp="1"/>
          </p:cNvSpPr>
          <p:nvPr>
            <p:ph type="ftr" sz="quarter" idx="11"/>
          </p:nvPr>
        </p:nvSpPr>
        <p:spPr/>
        <p:txBody>
          <a:bodyPr/>
          <a:lstStyle/>
          <a:p>
            <a:r>
              <a:rPr lang="en-GB"/>
              <a:t>wellcome.ac.uk  |  @wellcometrust</a:t>
            </a:r>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7206" y="2815129"/>
            <a:ext cx="6300000" cy="5241631"/>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B419CA2D-E1EE-3B49-B41B-622DCF09E6CB}"/>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dirty="0"/>
              <a:t>TO CROP A PICTURE:</a:t>
            </a:r>
          </a:p>
          <a:p>
            <a:pPr marL="342900" indent="-342900">
              <a:buFont typeface="+mj-lt"/>
              <a:buAutoNum type="arabicPeriod"/>
            </a:pPr>
            <a:r>
              <a:rPr lang="en-GB" dirty="0"/>
              <a:t>Select the image, right click and select ‘</a:t>
            </a:r>
            <a:r>
              <a:rPr lang="en-GB" b="1" dirty="0"/>
              <a:t>Crop</a:t>
            </a:r>
            <a:r>
              <a:rPr lang="en-GB" dirty="0"/>
              <a:t>’</a:t>
            </a:r>
          </a:p>
          <a:p>
            <a:pPr marL="342900" indent="-342900">
              <a:buFont typeface="+mj-lt"/>
              <a:buAutoNum type="arabicPeriod"/>
            </a:pPr>
            <a:r>
              <a:rPr lang="en-GB" dirty="0"/>
              <a:t>This will allow you to scale and move the image within the image area</a:t>
            </a:r>
          </a:p>
          <a:p>
            <a:pPr marL="342900" indent="-342900">
              <a:buFont typeface="+mj-lt"/>
              <a:buAutoNum type="arabicPeriod"/>
            </a:pPr>
            <a:r>
              <a:rPr lang="en-GB" dirty="0"/>
              <a:t>Click off the image to set in position</a:t>
            </a:r>
          </a:p>
        </p:txBody>
      </p:sp>
      <p:sp>
        <p:nvSpPr>
          <p:cNvPr id="9" name="Footer Placeholder 3">
            <a:extLst>
              <a:ext uri="{FF2B5EF4-FFF2-40B4-BE49-F238E27FC236}">
                <a16:creationId xmlns:a16="http://schemas.microsoft.com/office/drawing/2014/main" id="{7EC64D88-5855-9543-B08C-615E20EFF6FD}"/>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dirty="0">
                <a:solidFill>
                  <a:schemeClr val="bg1"/>
                </a:solidFill>
              </a:rPr>
              <a:t>Caption</a:t>
            </a:r>
          </a:p>
          <a:p>
            <a:pPr algn="r">
              <a:spcAft>
                <a:spcPts val="600"/>
              </a:spcAft>
            </a:pPr>
            <a:r>
              <a:rPr lang="en-GB" sz="1200" dirty="0">
                <a:solidFill>
                  <a:schemeClr val="bg1"/>
                </a:solidFill>
              </a:rPr>
              <a:t>Credit: XXXX</a:t>
            </a:r>
          </a:p>
        </p:txBody>
      </p:sp>
    </p:spTree>
    <p:extLst>
      <p:ext uri="{BB962C8B-B14F-4D97-AF65-F5344CB8AC3E}">
        <p14:creationId xmlns:p14="http://schemas.microsoft.com/office/powerpoint/2010/main" val="37296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183B5E-B5EC-46CD-93F2-CBFBEA6D0563}"/>
              </a:ext>
            </a:extLst>
          </p:cNvPr>
          <p:cNvSpPr>
            <a:spLocks noGrp="1"/>
          </p:cNvSpPr>
          <p:nvPr>
            <p:ph type="pic" sz="quarter" idx="14"/>
          </p:nvPr>
        </p:nvSpPr>
        <p:spPr>
          <a:xfrm>
            <a:off x="2078485" y="0"/>
            <a:ext cx="14175928" cy="9144000"/>
          </a:xfrm>
          <a:custGeom>
            <a:avLst/>
            <a:gdLst>
              <a:gd name="connsiteX0" fmla="*/ 2233874 w 14175928"/>
              <a:gd name="connsiteY0" fmla="*/ 0 h 9144000"/>
              <a:gd name="connsiteX1" fmla="*/ 14175928 w 14175928"/>
              <a:gd name="connsiteY1" fmla="*/ 0 h 9144000"/>
              <a:gd name="connsiteX2" fmla="*/ 14175928 w 14175928"/>
              <a:gd name="connsiteY2" fmla="*/ 9144000 h 9144000"/>
              <a:gd name="connsiteX3" fmla="*/ 0 w 141759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14175928" h="9144000">
                <a:moveTo>
                  <a:pt x="2233874" y="0"/>
                </a:moveTo>
                <a:lnTo>
                  <a:pt x="14175928" y="0"/>
                </a:lnTo>
                <a:lnTo>
                  <a:pt x="14175928" y="9144000"/>
                </a:lnTo>
                <a:lnTo>
                  <a:pt x="0" y="9144000"/>
                </a:lnTo>
                <a:close/>
              </a:path>
            </a:pathLst>
          </a:custGeom>
          <a:solidFill>
            <a:schemeClr val="bg1">
              <a:lumMod val="75000"/>
            </a:schemeClr>
          </a:solidFill>
        </p:spPr>
        <p:txBody>
          <a:bodyPr wrap="square" anchor="ctr" anchorCtr="1">
            <a:noAutofit/>
          </a:bodyPr>
          <a:lstStyle>
            <a:lvl1pPr algn="ctr">
              <a:defRPr/>
            </a:lvl1pPr>
          </a:lstStyle>
          <a:p>
            <a:endParaRPr lang="en-GB"/>
          </a:p>
        </p:txBody>
      </p:sp>
      <p:sp>
        <p:nvSpPr>
          <p:cNvPr id="18" name="Text Placeholder 17">
            <a:extLst>
              <a:ext uri="{FF2B5EF4-FFF2-40B4-BE49-F238E27FC236}">
                <a16:creationId xmlns:a16="http://schemas.microsoft.com/office/drawing/2014/main" id="{BAC22C48-1B53-4E47-BA9A-B7209525CA5C}"/>
              </a:ext>
            </a:extLst>
          </p:cNvPr>
          <p:cNvSpPr>
            <a:spLocks noGrp="1"/>
          </p:cNvSpPr>
          <p:nvPr>
            <p:ph type="body" sz="quarter" idx="13"/>
          </p:nvPr>
        </p:nvSpPr>
        <p:spPr>
          <a:xfrm>
            <a:off x="567206" y="507539"/>
            <a:ext cx="3320252" cy="4752000"/>
          </a:xfrm>
          <a:prstGeom prst="rect">
            <a:avLst/>
          </a:prstGeom>
          <a:noFill/>
        </p:spPr>
        <p:txBody>
          <a:bodyPr wrap="square">
            <a:noAutofit/>
          </a:bodyPr>
          <a:lstStyle>
            <a:lvl1pPr>
              <a:lnSpc>
                <a:spcPct val="100000"/>
              </a:lnSpc>
              <a:spcAft>
                <a:spcPts val="1000"/>
              </a:spcAft>
              <a:defRPr sz="2600" b="0">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4" name="TextBox 3">
            <a:extLst>
              <a:ext uri="{FF2B5EF4-FFF2-40B4-BE49-F238E27FC236}">
                <a16:creationId xmlns:a16="http://schemas.microsoft.com/office/drawing/2014/main" id="{DF1D7E95-977F-2E45-9B01-C5DD39D42FDC}"/>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dirty="0"/>
              <a:t>TO CROP A PICTURE:</a:t>
            </a:r>
          </a:p>
          <a:p>
            <a:pPr marL="342900" indent="-342900">
              <a:buFont typeface="+mj-lt"/>
              <a:buAutoNum type="arabicPeriod"/>
            </a:pPr>
            <a:r>
              <a:rPr lang="en-GB" dirty="0"/>
              <a:t>Select the image, right click and select ‘</a:t>
            </a:r>
            <a:r>
              <a:rPr lang="en-GB" b="1" dirty="0"/>
              <a:t>Crop</a:t>
            </a:r>
            <a:r>
              <a:rPr lang="en-GB" dirty="0"/>
              <a:t>’</a:t>
            </a:r>
          </a:p>
          <a:p>
            <a:pPr marL="342900" indent="-342900">
              <a:buFont typeface="+mj-lt"/>
              <a:buAutoNum type="arabicPeriod"/>
            </a:pPr>
            <a:r>
              <a:rPr lang="en-GB" dirty="0"/>
              <a:t>This will allow you to scale and move the image within the image area</a:t>
            </a:r>
          </a:p>
          <a:p>
            <a:pPr marL="342900" indent="-342900">
              <a:buFont typeface="+mj-lt"/>
              <a:buAutoNum type="arabicPeriod"/>
            </a:pPr>
            <a:r>
              <a:rPr lang="en-GB" dirty="0"/>
              <a:t>Click off the image to set in position</a:t>
            </a:r>
          </a:p>
        </p:txBody>
      </p:sp>
      <p:sp>
        <p:nvSpPr>
          <p:cNvPr id="5" name="Footer Placeholder 3">
            <a:extLst>
              <a:ext uri="{FF2B5EF4-FFF2-40B4-BE49-F238E27FC236}">
                <a16:creationId xmlns:a16="http://schemas.microsoft.com/office/drawing/2014/main" id="{41C9F717-9902-AC41-97AA-416C1F6C3510}"/>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dirty="0">
                <a:solidFill>
                  <a:schemeClr val="bg1"/>
                </a:solidFill>
              </a:rPr>
              <a:t>Caption</a:t>
            </a:r>
          </a:p>
          <a:p>
            <a:pPr algn="r">
              <a:spcAft>
                <a:spcPts val="600"/>
              </a:spcAft>
            </a:pPr>
            <a:r>
              <a:rPr lang="en-GB" sz="1200" dirty="0">
                <a:solidFill>
                  <a:schemeClr val="bg1"/>
                </a:solidFill>
              </a:rPr>
              <a:t>Credit: XXXX</a:t>
            </a:r>
          </a:p>
        </p:txBody>
      </p:sp>
    </p:spTree>
    <p:extLst>
      <p:ext uri="{BB962C8B-B14F-4D97-AF65-F5344CB8AC3E}">
        <p14:creationId xmlns:p14="http://schemas.microsoft.com/office/powerpoint/2010/main" val="4922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9AC5FA-FF48-BB4B-8CBD-BE34B79E00F8}"/>
              </a:ext>
            </a:extLst>
          </p:cNvPr>
          <p:cNvSpPr>
            <a:spLocks noGrp="1"/>
          </p:cNvSpPr>
          <p:nvPr>
            <p:ph type="pic" sz="quarter" idx="14"/>
          </p:nvPr>
        </p:nvSpPr>
        <p:spPr>
          <a:xfrm>
            <a:off x="0" y="0"/>
            <a:ext cx="16254413" cy="9144000"/>
          </a:xfrm>
          <a:solidFill>
            <a:schemeClr val="bg1">
              <a:lumMod val="75000"/>
            </a:schemeClr>
          </a:solidFill>
        </p:spPr>
        <p:txBody>
          <a:bodyPr/>
          <a:lstStyle/>
          <a:p>
            <a:endParaRPr lang="en-US" dirty="0"/>
          </a:p>
        </p:txBody>
      </p:sp>
      <p:sp>
        <p:nvSpPr>
          <p:cNvPr id="4" name="TextBox 3">
            <a:extLst>
              <a:ext uri="{FF2B5EF4-FFF2-40B4-BE49-F238E27FC236}">
                <a16:creationId xmlns:a16="http://schemas.microsoft.com/office/drawing/2014/main" id="{A09608D2-2BC1-8D49-8924-98A7AD8B5391}"/>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dirty="0"/>
              <a:t>TO CROP A PICTURE:</a:t>
            </a:r>
          </a:p>
          <a:p>
            <a:pPr marL="342900" indent="-342900">
              <a:buFont typeface="+mj-lt"/>
              <a:buAutoNum type="arabicPeriod"/>
            </a:pPr>
            <a:r>
              <a:rPr lang="en-GB" dirty="0"/>
              <a:t>Select the image, right click and select ‘</a:t>
            </a:r>
            <a:r>
              <a:rPr lang="en-GB" b="1" dirty="0"/>
              <a:t>Crop</a:t>
            </a:r>
            <a:r>
              <a:rPr lang="en-GB" dirty="0"/>
              <a:t>’</a:t>
            </a:r>
          </a:p>
          <a:p>
            <a:pPr marL="342900" indent="-342900">
              <a:buFont typeface="+mj-lt"/>
              <a:buAutoNum type="arabicPeriod"/>
            </a:pPr>
            <a:r>
              <a:rPr lang="en-GB" dirty="0"/>
              <a:t>This will allow you to scale and move the image within the image area</a:t>
            </a:r>
          </a:p>
          <a:p>
            <a:pPr marL="342900" indent="-342900">
              <a:buFont typeface="+mj-lt"/>
              <a:buAutoNum type="arabicPeriod"/>
            </a:pPr>
            <a:r>
              <a:rPr lang="en-GB" dirty="0"/>
              <a:t>Click off the image to set in position</a:t>
            </a:r>
          </a:p>
        </p:txBody>
      </p:sp>
      <p:sp>
        <p:nvSpPr>
          <p:cNvPr id="8" name="Text Placeholder 4">
            <a:extLst>
              <a:ext uri="{FF2B5EF4-FFF2-40B4-BE49-F238E27FC236}">
                <a16:creationId xmlns:a16="http://schemas.microsoft.com/office/drawing/2014/main" id="{8B3F4D04-647D-6245-B69F-9AB262AD5415}"/>
              </a:ext>
            </a:extLst>
          </p:cNvPr>
          <p:cNvSpPr>
            <a:spLocks noGrp="1"/>
          </p:cNvSpPr>
          <p:nvPr>
            <p:ph type="body" sz="quarter" idx="15"/>
          </p:nvPr>
        </p:nvSpPr>
        <p:spPr>
          <a:xfrm>
            <a:off x="11898301" y="6433860"/>
            <a:ext cx="3942711" cy="2372590"/>
          </a:xfrm>
        </p:spPr>
        <p:txBody>
          <a:bodyPr anchor="ctr"/>
          <a:lstStyle>
            <a:lvl1pPr>
              <a:defRPr sz="3200">
                <a:solidFill>
                  <a:schemeClr val="tx2"/>
                </a:solidFill>
                <a:latin typeface="Wellcome" pitchFamily="2" charset="77"/>
              </a:defRPr>
            </a:lvl1pPr>
          </a:lstStyle>
          <a:p>
            <a:pPr lvl="0"/>
            <a:r>
              <a:rPr lang="en-US" dirty="0"/>
              <a:t>Edit Master text styles</a:t>
            </a:r>
          </a:p>
        </p:txBody>
      </p:sp>
      <p:sp>
        <p:nvSpPr>
          <p:cNvPr id="9" name="Footer Placeholder 3">
            <a:extLst>
              <a:ext uri="{FF2B5EF4-FFF2-40B4-BE49-F238E27FC236}">
                <a16:creationId xmlns:a16="http://schemas.microsoft.com/office/drawing/2014/main" id="{1E29C385-6408-4D4E-ABAB-E3E285356F9F}"/>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dirty="0">
                <a:solidFill>
                  <a:schemeClr val="bg1"/>
                </a:solidFill>
              </a:rPr>
              <a:t>Caption</a:t>
            </a:r>
          </a:p>
          <a:p>
            <a:pPr algn="r">
              <a:spcAft>
                <a:spcPts val="600"/>
              </a:spcAft>
            </a:pPr>
            <a:r>
              <a:rPr lang="en-GB" sz="1200" dirty="0">
                <a:solidFill>
                  <a:schemeClr val="bg1"/>
                </a:solidFill>
              </a:rPr>
              <a:t>Credit: XXXX</a:t>
            </a:r>
          </a:p>
        </p:txBody>
      </p:sp>
    </p:spTree>
    <p:extLst>
      <p:ext uri="{BB962C8B-B14F-4D97-AF65-F5344CB8AC3E}">
        <p14:creationId xmlns:p14="http://schemas.microsoft.com/office/powerpoint/2010/main" val="12475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21/11/2023</a:t>
            </a:fld>
            <a:endParaRPr lang="en-GB" dirty="0"/>
          </a:p>
        </p:txBody>
      </p:sp>
      <p:sp>
        <p:nvSpPr>
          <p:cNvPr id="5" name="Footer Placeholder 4"/>
          <p:cNvSpPr>
            <a:spLocks noGrp="1"/>
          </p:cNvSpPr>
          <p:nvPr>
            <p:ph type="ftr" sz="quarter" idx="11"/>
          </p:nvPr>
        </p:nvSpPr>
        <p:spPr/>
        <p:txBody>
          <a:bodyPr/>
          <a:lstStyle/>
          <a:p>
            <a:r>
              <a:rPr lang="en-GB"/>
              <a:t>wellcome.ac.uk  |  @wellcometrust</a:t>
            </a:r>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icture Placeholder 11">
            <a:extLst>
              <a:ext uri="{FF2B5EF4-FFF2-40B4-BE49-F238E27FC236}">
                <a16:creationId xmlns:a16="http://schemas.microsoft.com/office/drawing/2014/main" id="{81F4B426-8678-4D81-9AD5-CFC252E23F6A}"/>
              </a:ext>
            </a:extLst>
          </p:cNvPr>
          <p:cNvSpPr>
            <a:spLocks noGrp="1"/>
          </p:cNvSpPr>
          <p:nvPr>
            <p:ph type="pic" sz="quarter" idx="13"/>
          </p:nvPr>
        </p:nvSpPr>
        <p:spPr>
          <a:xfrm>
            <a:off x="567206" y="2654512"/>
            <a:ext cx="2919600" cy="2664000"/>
          </a:xfrm>
          <a:solidFill>
            <a:schemeClr val="bg1">
              <a:lumMod val="75000"/>
            </a:schemeClr>
          </a:solidFill>
        </p:spPr>
        <p:txBody>
          <a:bodyPr anchor="ctr" anchorCtr="1"/>
          <a:lstStyle>
            <a:lvl1pPr algn="ctr">
              <a:defRPr/>
            </a:lvl1pPr>
          </a:lstStyle>
          <a:p>
            <a:endParaRPr lang="en-GB"/>
          </a:p>
        </p:txBody>
      </p:sp>
      <p:sp>
        <p:nvSpPr>
          <p:cNvPr id="15" name="Text Placeholder 14">
            <a:extLst>
              <a:ext uri="{FF2B5EF4-FFF2-40B4-BE49-F238E27FC236}">
                <a16:creationId xmlns:a16="http://schemas.microsoft.com/office/drawing/2014/main" id="{493B2144-1607-4A8F-AC90-D98FB405A102}"/>
              </a:ext>
            </a:extLst>
          </p:cNvPr>
          <p:cNvSpPr>
            <a:spLocks noGrp="1"/>
          </p:cNvSpPr>
          <p:nvPr>
            <p:ph type="body" sz="quarter" idx="14"/>
          </p:nvPr>
        </p:nvSpPr>
        <p:spPr>
          <a:xfrm>
            <a:off x="567206"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11">
            <a:extLst>
              <a:ext uri="{FF2B5EF4-FFF2-40B4-BE49-F238E27FC236}">
                <a16:creationId xmlns:a16="http://schemas.microsoft.com/office/drawing/2014/main" id="{C2A14EED-E0F2-49C1-83BF-4B253DAA43E2}"/>
              </a:ext>
            </a:extLst>
          </p:cNvPr>
          <p:cNvSpPr>
            <a:spLocks noGrp="1"/>
          </p:cNvSpPr>
          <p:nvPr>
            <p:ph type="pic" sz="quarter" idx="15"/>
          </p:nvPr>
        </p:nvSpPr>
        <p:spPr>
          <a:xfrm>
            <a:off x="12320062" y="2654512"/>
            <a:ext cx="2919600" cy="2664000"/>
          </a:xfrm>
          <a:solidFill>
            <a:schemeClr val="bg1">
              <a:lumMod val="75000"/>
            </a:schemeClr>
          </a:solidFill>
        </p:spPr>
        <p:txBody>
          <a:bodyPr anchor="ctr" anchorCtr="1"/>
          <a:lstStyle>
            <a:lvl1pPr algn="ctr">
              <a:defRPr/>
            </a:lvl1pPr>
          </a:lstStyle>
          <a:p>
            <a:endParaRPr lang="en-GB"/>
          </a:p>
        </p:txBody>
      </p:sp>
      <p:sp>
        <p:nvSpPr>
          <p:cNvPr id="17" name="Picture Placeholder 11">
            <a:extLst>
              <a:ext uri="{FF2B5EF4-FFF2-40B4-BE49-F238E27FC236}">
                <a16:creationId xmlns:a16="http://schemas.microsoft.com/office/drawing/2014/main" id="{F9871F07-159F-4B03-BDDE-37EDA4210606}"/>
              </a:ext>
            </a:extLst>
          </p:cNvPr>
          <p:cNvSpPr>
            <a:spLocks noGrp="1"/>
          </p:cNvSpPr>
          <p:nvPr>
            <p:ph type="pic" sz="quarter" idx="16"/>
          </p:nvPr>
        </p:nvSpPr>
        <p:spPr>
          <a:xfrm>
            <a:off x="4484825" y="2654512"/>
            <a:ext cx="2919600" cy="2664000"/>
          </a:xfrm>
          <a:solidFill>
            <a:schemeClr val="bg1">
              <a:lumMod val="75000"/>
            </a:schemeClr>
          </a:solidFill>
        </p:spPr>
        <p:txBody>
          <a:bodyPr anchor="ctr" anchorCtr="1"/>
          <a:lstStyle>
            <a:lvl1pPr algn="ctr">
              <a:defRPr/>
            </a:lvl1pPr>
          </a:lstStyle>
          <a:p>
            <a:endParaRPr lang="en-GB"/>
          </a:p>
        </p:txBody>
      </p:sp>
      <p:sp>
        <p:nvSpPr>
          <p:cNvPr id="18" name="Picture Placeholder 11">
            <a:extLst>
              <a:ext uri="{FF2B5EF4-FFF2-40B4-BE49-F238E27FC236}">
                <a16:creationId xmlns:a16="http://schemas.microsoft.com/office/drawing/2014/main" id="{848015DA-6064-4697-A500-1F6820B8EDF5}"/>
              </a:ext>
            </a:extLst>
          </p:cNvPr>
          <p:cNvSpPr>
            <a:spLocks noGrp="1"/>
          </p:cNvSpPr>
          <p:nvPr>
            <p:ph type="pic" sz="quarter" idx="17"/>
          </p:nvPr>
        </p:nvSpPr>
        <p:spPr>
          <a:xfrm>
            <a:off x="8402444" y="2654512"/>
            <a:ext cx="2919600" cy="2664000"/>
          </a:xfrm>
          <a:solidFill>
            <a:schemeClr val="bg1">
              <a:lumMod val="75000"/>
            </a:schemeClr>
          </a:solidFill>
        </p:spPr>
        <p:txBody>
          <a:bodyPr anchor="ctr" anchorCtr="1"/>
          <a:lstStyle>
            <a:lvl1pPr algn="ctr">
              <a:defRPr/>
            </a:lvl1pPr>
          </a:lstStyle>
          <a:p>
            <a:endParaRPr lang="en-GB"/>
          </a:p>
        </p:txBody>
      </p:sp>
      <p:sp>
        <p:nvSpPr>
          <p:cNvPr id="19" name="Text Placeholder 14">
            <a:extLst>
              <a:ext uri="{FF2B5EF4-FFF2-40B4-BE49-F238E27FC236}">
                <a16:creationId xmlns:a16="http://schemas.microsoft.com/office/drawing/2014/main" id="{033D653F-9CD3-483E-8133-53AE70DB08D0}"/>
              </a:ext>
            </a:extLst>
          </p:cNvPr>
          <p:cNvSpPr>
            <a:spLocks noGrp="1"/>
          </p:cNvSpPr>
          <p:nvPr>
            <p:ph type="body" sz="quarter" idx="18"/>
          </p:nvPr>
        </p:nvSpPr>
        <p:spPr>
          <a:xfrm>
            <a:off x="12320062"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4">
            <a:extLst>
              <a:ext uri="{FF2B5EF4-FFF2-40B4-BE49-F238E27FC236}">
                <a16:creationId xmlns:a16="http://schemas.microsoft.com/office/drawing/2014/main" id="{7413E11B-616E-49DD-8CFA-1FDECB3DB92B}"/>
              </a:ext>
            </a:extLst>
          </p:cNvPr>
          <p:cNvSpPr>
            <a:spLocks noGrp="1"/>
          </p:cNvSpPr>
          <p:nvPr>
            <p:ph type="body" sz="quarter" idx="19"/>
          </p:nvPr>
        </p:nvSpPr>
        <p:spPr>
          <a:xfrm>
            <a:off x="8402444"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14">
            <a:extLst>
              <a:ext uri="{FF2B5EF4-FFF2-40B4-BE49-F238E27FC236}">
                <a16:creationId xmlns:a16="http://schemas.microsoft.com/office/drawing/2014/main" id="{F9E414E7-3026-47EA-A235-7261D57E12A6}"/>
              </a:ext>
            </a:extLst>
          </p:cNvPr>
          <p:cNvSpPr>
            <a:spLocks noGrp="1"/>
          </p:cNvSpPr>
          <p:nvPr>
            <p:ph type="body" sz="quarter" idx="20"/>
          </p:nvPr>
        </p:nvSpPr>
        <p:spPr>
          <a:xfrm>
            <a:off x="4484825"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Box 21">
            <a:extLst>
              <a:ext uri="{FF2B5EF4-FFF2-40B4-BE49-F238E27FC236}">
                <a16:creationId xmlns:a16="http://schemas.microsoft.com/office/drawing/2014/main" id="{302E7F68-A244-194C-BE91-2B6D748A25E6}"/>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dirty="0"/>
              <a:t>TO CROP A PICTURE:</a:t>
            </a:r>
          </a:p>
          <a:p>
            <a:pPr marL="342900" indent="-342900">
              <a:buFont typeface="+mj-lt"/>
              <a:buAutoNum type="arabicPeriod"/>
            </a:pPr>
            <a:r>
              <a:rPr lang="en-GB" dirty="0"/>
              <a:t>Select the image, right click and select ‘</a:t>
            </a:r>
            <a:r>
              <a:rPr lang="en-GB" b="1" dirty="0"/>
              <a:t>Crop</a:t>
            </a:r>
            <a:r>
              <a:rPr lang="en-GB" dirty="0"/>
              <a:t>’</a:t>
            </a:r>
          </a:p>
          <a:p>
            <a:pPr marL="342900" indent="-342900">
              <a:buFont typeface="+mj-lt"/>
              <a:buAutoNum type="arabicPeriod"/>
            </a:pPr>
            <a:r>
              <a:rPr lang="en-GB" dirty="0"/>
              <a:t>This will allow you to scale and move the image within the image area</a:t>
            </a:r>
          </a:p>
          <a:p>
            <a:pPr marL="342900" indent="-342900">
              <a:buFont typeface="+mj-lt"/>
              <a:buAutoNum type="arabicPeriod"/>
            </a:pPr>
            <a:r>
              <a:rPr lang="en-GB" dirty="0"/>
              <a:t>Click off the image to set in position</a:t>
            </a:r>
          </a:p>
        </p:txBody>
      </p:sp>
    </p:spTree>
    <p:extLst>
      <p:ext uri="{BB962C8B-B14F-4D97-AF65-F5344CB8AC3E}">
        <p14:creationId xmlns:p14="http://schemas.microsoft.com/office/powerpoint/2010/main" val="38802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Tabl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7206" y="2160000"/>
            <a:ext cx="15120000" cy="5472000"/>
          </a:xfrm>
        </p:spPr>
        <p:txBody>
          <a:bodyPr/>
          <a:lstStyle>
            <a:lvl1pPr>
              <a:defRPr sz="2600"/>
            </a:lvl1pPr>
            <a:lvl2pPr>
              <a:defRPr sz="2600"/>
            </a:lvl2pPr>
            <a:lvl3pPr>
              <a:defRPr sz="2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567206" y="792907"/>
            <a:ext cx="13536000" cy="677108"/>
          </a:xfrm>
        </p:spPr>
        <p:txBody>
          <a:bodyPr/>
          <a:lstStyle>
            <a:lvl1pPr>
              <a:lnSpc>
                <a:spcPct val="100000"/>
              </a:lnSpc>
              <a:defRPr sz="4400" spc="-110" baseline="0">
                <a:solidFill>
                  <a:schemeClr val="tx2"/>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fld id="{BE6CB85F-6AC1-4DD5-A9E9-947E0A4C2FB1}" type="datetime1">
              <a:rPr lang="en-GB" smtClean="0"/>
              <a:t>21/11/2023</a:t>
            </a:fld>
            <a:endParaRPr lang="en-GB" dirty="0"/>
          </a:p>
        </p:txBody>
      </p:sp>
      <p:sp>
        <p:nvSpPr>
          <p:cNvPr id="5" name="Footer Placeholder 4"/>
          <p:cNvSpPr>
            <a:spLocks noGrp="1"/>
          </p:cNvSpPr>
          <p:nvPr>
            <p:ph type="ftr" sz="quarter" idx="11"/>
          </p:nvPr>
        </p:nvSpPr>
        <p:spPr/>
        <p:txBody>
          <a:bodyPr/>
          <a:lstStyle/>
          <a:p>
            <a:r>
              <a:rPr lang="en-GB"/>
              <a:t>wellcome.ac.uk  |  @wellcometrust</a:t>
            </a:r>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13536000" cy="6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Text Placeholder 11">
            <a:extLst>
              <a:ext uri="{FF2B5EF4-FFF2-40B4-BE49-F238E27FC236}">
                <a16:creationId xmlns:a16="http://schemas.microsoft.com/office/drawing/2014/main" id="{925AAC2B-1D2D-44D0-8A5B-C69F91304F41}"/>
              </a:ext>
            </a:extLst>
          </p:cNvPr>
          <p:cNvSpPr>
            <a:spLocks noGrp="1"/>
          </p:cNvSpPr>
          <p:nvPr>
            <p:ph type="body" sz="quarter" idx="15"/>
          </p:nvPr>
        </p:nvSpPr>
        <p:spPr>
          <a:xfrm>
            <a:off x="567206" y="7877416"/>
            <a:ext cx="15120000" cy="179344"/>
          </a:xfrm>
        </p:spPr>
        <p:txBody>
          <a:bodyPr anchor="b" anchorCtr="0">
            <a:spAutoFit/>
          </a:bodyPr>
          <a:lstStyle>
            <a:lvl1pPr algn="r">
              <a:lnSpc>
                <a:spcPts val="1450"/>
              </a:lnSpc>
              <a:spcAft>
                <a:spcPts val="0"/>
              </a:spcAft>
              <a:defRPr sz="1200" b="0" baseline="0"/>
            </a:lvl1pPr>
          </a:lstStyle>
          <a:p>
            <a:pPr lvl="0"/>
            <a:r>
              <a:rPr lang="en-US" dirty="0"/>
              <a:t>Click to edit Master text styles</a:t>
            </a:r>
          </a:p>
        </p:txBody>
      </p:sp>
    </p:spTree>
    <p:extLst>
      <p:ext uri="{BB962C8B-B14F-4D97-AF65-F5344CB8AC3E}">
        <p14:creationId xmlns:p14="http://schemas.microsoft.com/office/powerpoint/2010/main" val="118895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 Table 2">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65448" y="881172"/>
            <a:ext cx="8262000" cy="7485836"/>
          </a:xfrm>
        </p:spPr>
        <p:txBody>
          <a:bodyPr/>
          <a:lstStyle>
            <a:lvl1pPr>
              <a:defRPr sz="2600"/>
            </a:lvl1pPr>
            <a:lvl2pPr>
              <a:defRPr sz="2600"/>
            </a:lvl2pPr>
            <a:lvl3pPr>
              <a:defRPr sz="2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567206" y="881172"/>
            <a:ext cx="4536000" cy="1282402"/>
          </a:xfrm>
        </p:spPr>
        <p:txBody>
          <a:bodyPr/>
          <a:lstStyle>
            <a:lvl1pPr>
              <a:defRPr/>
            </a:lvl1pPr>
          </a:lstStyle>
          <a:p>
            <a:r>
              <a:rPr lang="en-US" dirty="0"/>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21/11/2023</a:t>
            </a:fld>
            <a:endParaRPr lang="en-GB" dirty="0"/>
          </a:p>
        </p:txBody>
      </p:sp>
      <p:sp>
        <p:nvSpPr>
          <p:cNvPr id="5" name="Footer Placeholder 4"/>
          <p:cNvSpPr>
            <a:spLocks noGrp="1"/>
          </p:cNvSpPr>
          <p:nvPr>
            <p:ph type="ftr" sz="quarter" idx="11"/>
          </p:nvPr>
        </p:nvSpPr>
        <p:spPr/>
        <p:txBody>
          <a:bodyPr/>
          <a:lstStyle/>
          <a:p>
            <a:r>
              <a:rPr lang="en-GB"/>
              <a:t>wellcome.ac.uk  |  @wellcometrust</a:t>
            </a:r>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844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Green">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7702457"/>
            <a:ext cx="15120000" cy="359073"/>
          </a:xfrm>
          <a:noFill/>
        </p:spPr>
        <p:txBody>
          <a:bodyPr>
            <a:spAutoFit/>
          </a:bodyPr>
          <a:lstStyle>
            <a:lvl1pPr marL="0" indent="0" algn="ctr">
              <a:lnSpc>
                <a:spcPts val="2800"/>
              </a:lnSpc>
              <a:spcAft>
                <a:spcPts val="0"/>
              </a:spcAft>
              <a:buNone/>
              <a:defRPr sz="2400" spc="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4118310"/>
            <a:ext cx="15120000" cy="846386"/>
          </a:xfrm>
          <a:noFill/>
        </p:spPr>
        <p:txBody>
          <a:bodyPr anchor="ctr"/>
          <a:lstStyle>
            <a:lvl1pPr algn="ctr">
              <a:lnSpc>
                <a:spcPts val="6600"/>
              </a:lnSpc>
              <a:defRPr sz="5500" spc="-120" baseline="0">
                <a:solidFill>
                  <a:schemeClr val="bg1"/>
                </a:solidFill>
              </a:defRPr>
            </a:lvl1pPr>
          </a:lstStyle>
          <a:p>
            <a:r>
              <a:rPr lang="en-US" dirty="0"/>
              <a:t>Click to add title</a:t>
            </a:r>
            <a:endParaRPr lang="en-GB" dirty="0"/>
          </a:p>
        </p:txBody>
      </p:sp>
      <p:sp>
        <p:nvSpPr>
          <p:cNvPr id="6" name="Rectangle 5">
            <a:extLst>
              <a:ext uri="{FF2B5EF4-FFF2-40B4-BE49-F238E27FC236}">
                <a16:creationId xmlns:a16="http://schemas.microsoft.com/office/drawing/2014/main" id="{2FCD0E0D-BAB6-304A-B7BB-EE1A50A79588}"/>
              </a:ext>
            </a:extLst>
          </p:cNvPr>
          <p:cNvSpPr/>
          <p:nvPr userDrawn="1"/>
        </p:nvSpPr>
        <p:spPr>
          <a:xfrm>
            <a:off x="7828406" y="7285695"/>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7DFF60-887E-6944-B68B-A81DE4A4C274}"/>
              </a:ext>
            </a:extLst>
          </p:cNvPr>
          <p:cNvSpPr/>
          <p:nvPr userDrawn="1"/>
        </p:nvSpPr>
        <p:spPr>
          <a:xfrm>
            <a:off x="7828406" y="1358068"/>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69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Orang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7702457"/>
            <a:ext cx="15120000" cy="359073"/>
          </a:xfrm>
          <a:noFill/>
        </p:spPr>
        <p:txBody>
          <a:bodyPr>
            <a:spAutoFit/>
          </a:bodyPr>
          <a:lstStyle>
            <a:lvl1pPr marL="0" indent="0" algn="ctr">
              <a:lnSpc>
                <a:spcPts val="2800"/>
              </a:lnSpc>
              <a:spcAft>
                <a:spcPts val="0"/>
              </a:spcAft>
              <a:buNone/>
              <a:defRPr sz="2400" spc="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6" name="Title 6">
            <a:extLst>
              <a:ext uri="{FF2B5EF4-FFF2-40B4-BE49-F238E27FC236}">
                <a16:creationId xmlns:a16="http://schemas.microsoft.com/office/drawing/2014/main" id="{15ECC6B9-3B94-9F4E-BBC3-4350ABF08BA0}"/>
              </a:ext>
            </a:extLst>
          </p:cNvPr>
          <p:cNvSpPr>
            <a:spLocks noGrp="1"/>
          </p:cNvSpPr>
          <p:nvPr>
            <p:ph type="title" hasCustomPrompt="1"/>
          </p:nvPr>
        </p:nvSpPr>
        <p:spPr>
          <a:xfrm>
            <a:off x="567206" y="4118310"/>
            <a:ext cx="15120000" cy="846386"/>
          </a:xfrm>
          <a:noFill/>
        </p:spPr>
        <p:txBody>
          <a:bodyPr anchor="ctr"/>
          <a:lstStyle>
            <a:lvl1pPr algn="ctr">
              <a:lnSpc>
                <a:spcPts val="6600"/>
              </a:lnSpc>
              <a:defRPr sz="5500" spc="-120" baseline="0">
                <a:solidFill>
                  <a:schemeClr val="bg1"/>
                </a:solidFill>
              </a:defRPr>
            </a:lvl1pPr>
          </a:lstStyle>
          <a:p>
            <a:r>
              <a:rPr lang="en-US" dirty="0"/>
              <a:t>Click to add title</a:t>
            </a:r>
            <a:endParaRPr lang="en-GB" dirty="0"/>
          </a:p>
        </p:txBody>
      </p:sp>
      <p:sp>
        <p:nvSpPr>
          <p:cNvPr id="10" name="Rectangle 9">
            <a:extLst>
              <a:ext uri="{FF2B5EF4-FFF2-40B4-BE49-F238E27FC236}">
                <a16:creationId xmlns:a16="http://schemas.microsoft.com/office/drawing/2014/main" id="{D499D7B8-5149-B04E-B1C3-8A73F18743F3}"/>
              </a:ext>
            </a:extLst>
          </p:cNvPr>
          <p:cNvSpPr/>
          <p:nvPr userDrawn="1"/>
        </p:nvSpPr>
        <p:spPr>
          <a:xfrm>
            <a:off x="7828406" y="7285695"/>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A296DFB-2923-8040-9A23-DE14931BFBA6}"/>
              </a:ext>
            </a:extLst>
          </p:cNvPr>
          <p:cNvSpPr/>
          <p:nvPr userDrawn="1"/>
        </p:nvSpPr>
        <p:spPr>
          <a:xfrm>
            <a:off x="7828406" y="1358068"/>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7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dirty="0"/>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3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ED2C7-94B8-4A54-9138-F5C31585B20B}" type="datetime1">
              <a:rPr lang="en-GB" smtClean="0"/>
              <a:t>21/11/2023</a:t>
            </a:fld>
            <a:endParaRPr lang="en-GB"/>
          </a:p>
        </p:txBody>
      </p:sp>
      <p:sp>
        <p:nvSpPr>
          <p:cNvPr id="4" name="Footer Placeholder 3"/>
          <p:cNvSpPr>
            <a:spLocks noGrp="1"/>
          </p:cNvSpPr>
          <p:nvPr>
            <p:ph type="ftr" sz="quarter" idx="11"/>
          </p:nvPr>
        </p:nvSpPr>
        <p:spPr/>
        <p:txBody>
          <a:bodyPr/>
          <a:lstStyle>
            <a:lvl1pPr>
              <a:defRPr>
                <a:solidFill>
                  <a:srgbClr val="474749"/>
                </a:solidFill>
              </a:defRPr>
            </a:lvl1pPr>
          </a:lstStyle>
          <a:p>
            <a:r>
              <a:rPr lang="en-GB"/>
              <a:t>wellcome.ac.uk  |  @wellcometrust</a:t>
            </a:r>
          </a:p>
        </p:txBody>
      </p:sp>
      <p:sp>
        <p:nvSpPr>
          <p:cNvPr id="5" name="Slide Number Placeholder 4"/>
          <p:cNvSpPr>
            <a:spLocks noGrp="1"/>
          </p:cNvSpPr>
          <p:nvPr>
            <p:ph type="sldNum" sz="quarter" idx="12"/>
          </p:nvPr>
        </p:nvSpPr>
        <p:spPr/>
        <p:txBody>
          <a:bodyPr/>
          <a:lstStyle>
            <a:lvl1pPr>
              <a:defRPr>
                <a:solidFill>
                  <a:srgbClr val="474749"/>
                </a:solidFill>
              </a:defRPr>
            </a:lvl1pPr>
          </a:lstStyle>
          <a:p>
            <a:fld id="{DEF9AD68-5327-4FA6-9851-A953E7042653}" type="slidenum">
              <a:rPr lang="en-GB" smtClean="0"/>
              <a:pPr/>
              <a:t>‹#›</a:t>
            </a:fld>
            <a:endParaRPr lang="en-GB"/>
          </a:p>
        </p:txBody>
      </p:sp>
      <p:sp>
        <p:nvSpPr>
          <p:cNvPr id="6" name="Rectangle 5">
            <a:extLst>
              <a:ext uri="{FF2B5EF4-FFF2-40B4-BE49-F238E27FC236}">
                <a16:creationId xmlns:a16="http://schemas.microsoft.com/office/drawing/2014/main" id="{2D192B69-FBF7-48F7-BC9E-3A46490C2819}"/>
              </a:ext>
            </a:extLst>
          </p:cNvPr>
          <p:cNvSpPr/>
          <p:nvPr userDrawn="1"/>
        </p:nvSpPr>
        <p:spPr>
          <a:xfrm>
            <a:off x="571968" y="570924"/>
            <a:ext cx="597600" cy="100800"/>
          </a:xfrm>
          <a:prstGeom prst="rect">
            <a:avLst/>
          </a:prstGeom>
          <a:solidFill>
            <a:srgbClr val="BB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5">
            <a:extLst>
              <a:ext uri="{FF2B5EF4-FFF2-40B4-BE49-F238E27FC236}">
                <a16:creationId xmlns:a16="http://schemas.microsoft.com/office/drawing/2014/main" id="{30B90FE6-1A97-400E-BDF1-0BD0F6C00F4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474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65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00C1-5966-4357-9D93-2EBA7E2D479F}" type="datetime1">
              <a:rPr lang="en-GB" smtClean="0"/>
              <a:t>21/11/2023</a:t>
            </a:fld>
            <a:endParaRPr lang="en-GB"/>
          </a:p>
        </p:txBody>
      </p:sp>
      <p:sp>
        <p:nvSpPr>
          <p:cNvPr id="3" name="Footer Placeholder 2"/>
          <p:cNvSpPr>
            <a:spLocks noGrp="1"/>
          </p:cNvSpPr>
          <p:nvPr>
            <p:ph type="ftr" sz="quarter" idx="11"/>
          </p:nvPr>
        </p:nvSpPr>
        <p:spPr/>
        <p:txBody>
          <a:bodyPr/>
          <a:lstStyle/>
          <a:p>
            <a:r>
              <a:rPr lang="en-GB"/>
              <a:t>wellcome.ac.uk  |  @wellcometrust</a:t>
            </a:r>
          </a:p>
        </p:txBody>
      </p:sp>
      <p:sp>
        <p:nvSpPr>
          <p:cNvPr id="4" name="Slide Number Placeholder 3"/>
          <p:cNvSpPr>
            <a:spLocks noGrp="1"/>
          </p:cNvSpPr>
          <p:nvPr>
            <p:ph type="sldNum" sz="quarter" idx="12"/>
          </p:nvPr>
        </p:nvSpPr>
        <p:spPr/>
        <p:txBody>
          <a:bodyPr/>
          <a:lstStyle/>
          <a:p>
            <a:fld id="{DEF9AD68-5327-4FA6-9851-A953E7042653}" type="slidenum">
              <a:rPr lang="en-GB" smtClean="0"/>
              <a:t>‹#›</a:t>
            </a:fld>
            <a:endParaRPr lang="en-GB"/>
          </a:p>
        </p:txBody>
      </p:sp>
      <p:sp>
        <p:nvSpPr>
          <p:cNvPr id="6" name="Freeform 5">
            <a:extLst>
              <a:ext uri="{FF2B5EF4-FFF2-40B4-BE49-F238E27FC236}">
                <a16:creationId xmlns:a16="http://schemas.microsoft.com/office/drawing/2014/main" id="{898E6D2B-9738-4267-A37A-8E02CE00C3C3}"/>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1031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dirty="0"/>
              <a:t>Click to add sign off message</a:t>
            </a:r>
            <a:endParaRPr lang="en-GB" dirty="0"/>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dirty="0"/>
              <a:t>Click to add sign off message</a:t>
            </a:r>
            <a:endParaRPr lang="en-GB" dirty="0"/>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194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dirty="0"/>
              <a:t>Click to add sign off message</a:t>
            </a:r>
            <a:endParaRPr lang="en-GB" dirty="0"/>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096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dirty="0"/>
              <a:t>Click to add sign off message</a:t>
            </a:r>
            <a:endParaRPr lang="en-GB" dirty="0"/>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432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dirty="0"/>
              <a:t>Click to add sign off message</a:t>
            </a:r>
            <a:endParaRPr lang="en-GB" dirty="0"/>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076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47474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dirty="0"/>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rgbClr val="BBE1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rgbClr val="BBE1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72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dirty="0"/>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309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dirty="0"/>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233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icture">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425883B-5328-4E99-B472-ACB99AFC1733}"/>
              </a:ext>
            </a:extLst>
          </p:cNvPr>
          <p:cNvSpPr>
            <a:spLocks noGrp="1"/>
          </p:cNvSpPr>
          <p:nvPr>
            <p:ph type="pic" sz="quarter" idx="11"/>
          </p:nvPr>
        </p:nvSpPr>
        <p:spPr>
          <a:xfrm>
            <a:off x="10429186" y="0"/>
            <a:ext cx="5825228" cy="9144000"/>
          </a:xfrm>
          <a:custGeom>
            <a:avLst/>
            <a:gdLst>
              <a:gd name="connsiteX0" fmla="*/ 2236594 w 5825228"/>
              <a:gd name="connsiteY0" fmla="*/ 0 h 9144000"/>
              <a:gd name="connsiteX1" fmla="*/ 5825228 w 5825228"/>
              <a:gd name="connsiteY1" fmla="*/ 0 h 9144000"/>
              <a:gd name="connsiteX2" fmla="*/ 5825228 w 5825228"/>
              <a:gd name="connsiteY2" fmla="*/ 9144000 h 9144000"/>
              <a:gd name="connsiteX3" fmla="*/ 0 w 58252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5825228" h="9144000">
                <a:moveTo>
                  <a:pt x="2236594" y="0"/>
                </a:moveTo>
                <a:lnTo>
                  <a:pt x="5825228" y="0"/>
                </a:lnTo>
                <a:lnTo>
                  <a:pt x="5825228" y="9144000"/>
                </a:lnTo>
                <a:lnTo>
                  <a:pt x="0" y="9144000"/>
                </a:lnTo>
                <a:close/>
              </a:path>
            </a:pathLst>
          </a:custGeom>
          <a:solidFill>
            <a:schemeClr val="bg1">
              <a:lumMod val="75000"/>
            </a:schemeClr>
          </a:solidFill>
        </p:spPr>
        <p:txBody>
          <a:bodyPr wrap="square" anchor="ctr" anchorCtr="1">
            <a:noAutofit/>
          </a:bodyPr>
          <a:lstStyle>
            <a:lvl1pPr algn="ctr">
              <a:defRPr/>
            </a:lvl1pPr>
          </a:lstStyle>
          <a:p>
            <a:endParaRPr lang="en-GB"/>
          </a:p>
        </p:txBody>
      </p:sp>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dirty="0"/>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dirty="0"/>
              <a:t>Click to add title</a:t>
            </a:r>
            <a:endParaRPr lang="en-GB" dirty="0"/>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dirty="0"/>
              <a:t>Click to edit Master text styles</a:t>
            </a:r>
          </a:p>
        </p:txBody>
      </p:sp>
      <p:sp>
        <p:nvSpPr>
          <p:cNvPr id="6" name="Freeform 9">
            <a:extLst>
              <a:ext uri="{FF2B5EF4-FFF2-40B4-BE49-F238E27FC236}">
                <a16:creationId xmlns:a16="http://schemas.microsoft.com/office/drawing/2014/main" id="{EB681F1D-003D-4048-A2DB-4C21DF2AE9A8}"/>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9620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5F0BA-0686-468A-9C85-D2056C0DB312}"/>
              </a:ext>
            </a:extLst>
          </p:cNvPr>
          <p:cNvSpPr>
            <a:spLocks noGrp="1"/>
          </p:cNvSpPr>
          <p:nvPr>
            <p:ph type="title" hasCustomPrompt="1"/>
          </p:nvPr>
        </p:nvSpPr>
        <p:spPr>
          <a:xfrm>
            <a:off x="567206" y="525572"/>
            <a:ext cx="15120000" cy="1949252"/>
          </a:xfrm>
        </p:spPr>
        <p:txBody>
          <a:bodyPr/>
          <a:lstStyle>
            <a:lvl1pPr>
              <a:lnSpc>
                <a:spcPts val="7600"/>
              </a:lnSpc>
              <a:defRPr sz="6400" spc="-120" baseline="0">
                <a:solidFill>
                  <a:schemeClr val="bg1"/>
                </a:solidFill>
              </a:defRPr>
            </a:lvl1pPr>
          </a:lstStyle>
          <a:p>
            <a:r>
              <a:rPr lang="en-US" dirty="0"/>
              <a:t>Click to insert</a:t>
            </a:r>
            <a:br>
              <a:rPr lang="en-US" dirty="0"/>
            </a:br>
            <a:r>
              <a:rPr lang="en-US" dirty="0"/>
              <a:t>section header</a:t>
            </a:r>
            <a:endParaRPr lang="en-GB" dirty="0"/>
          </a:p>
        </p:txBody>
      </p:sp>
    </p:spTree>
    <p:extLst>
      <p:ext uri="{BB962C8B-B14F-4D97-AF65-F5344CB8AC3E}">
        <p14:creationId xmlns:p14="http://schemas.microsoft.com/office/powerpoint/2010/main" val="27614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0"/>
            </a:lvl1pPr>
            <a:lvl2pPr>
              <a:defRPr sz="2600" b="0"/>
            </a:lvl2pPr>
            <a:lvl3pPr>
              <a:defRPr sz="2600"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CB85F-6AC1-4DD5-A9E9-947E0A4C2FB1}" type="datetime1">
              <a:rPr lang="en-GB" smtClean="0"/>
              <a:t>21/11/2023</a:t>
            </a:fld>
            <a:endParaRPr lang="en-GB" dirty="0"/>
          </a:p>
        </p:txBody>
      </p:sp>
      <p:sp>
        <p:nvSpPr>
          <p:cNvPr id="5" name="Footer Placeholder 4"/>
          <p:cNvSpPr>
            <a:spLocks noGrp="1"/>
          </p:cNvSpPr>
          <p:nvPr>
            <p:ph type="ftr" sz="quarter" idx="11"/>
          </p:nvPr>
        </p:nvSpPr>
        <p:spPr/>
        <p:txBody>
          <a:bodyPr/>
          <a:lstStyle/>
          <a:p>
            <a:r>
              <a:rPr lang="en-GB"/>
              <a:t>wellcome.ac.uk  |  @wellcometrust</a:t>
            </a:r>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09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rgbClr val="474749"/>
                </a:solidFill>
              </a:defRPr>
            </a:lvl1pPr>
          </a:lstStyle>
          <a:p>
            <a:r>
              <a:rPr lang="en-US" dirty="0"/>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21/11/2023</a:t>
            </a:fld>
            <a:endParaRPr lang="en-GB" dirty="0"/>
          </a:p>
        </p:txBody>
      </p:sp>
      <p:sp>
        <p:nvSpPr>
          <p:cNvPr id="5" name="Footer Placeholder 4"/>
          <p:cNvSpPr>
            <a:spLocks noGrp="1"/>
          </p:cNvSpPr>
          <p:nvPr>
            <p:ph type="ftr" sz="quarter" idx="11"/>
          </p:nvPr>
        </p:nvSpPr>
        <p:spPr/>
        <p:txBody>
          <a:bodyPr/>
          <a:lstStyle>
            <a:lvl1pPr>
              <a:defRPr>
                <a:solidFill>
                  <a:srgbClr val="474749"/>
                </a:solidFill>
              </a:defRPr>
            </a:lvl1pPr>
          </a:lstStyle>
          <a:p>
            <a:r>
              <a:rPr lang="en-GB" dirty="0" err="1"/>
              <a:t>wellcome.ac.uk</a:t>
            </a:r>
            <a:r>
              <a:rPr lang="en-GB" dirty="0"/>
              <a:t>  |  @</a:t>
            </a:r>
            <a:r>
              <a:rPr lang="en-GB" dirty="0" err="1"/>
              <a:t>wellcometrust</a:t>
            </a:r>
            <a:endParaRPr lang="en-GB" dirty="0"/>
          </a:p>
        </p:txBody>
      </p:sp>
      <p:sp>
        <p:nvSpPr>
          <p:cNvPr id="6" name="Slide Number Placeholder 5"/>
          <p:cNvSpPr>
            <a:spLocks noGrp="1"/>
          </p:cNvSpPr>
          <p:nvPr>
            <p:ph type="sldNum" sz="quarter" idx="12"/>
          </p:nvPr>
        </p:nvSpPr>
        <p:spPr/>
        <p:txBody>
          <a:bodyPr/>
          <a:lstStyle>
            <a:lvl1pPr>
              <a:defRPr>
                <a:solidFill>
                  <a:srgbClr val="474749"/>
                </a:solidFill>
              </a:defRPr>
            </a:lvl1pPr>
          </a:lstStyle>
          <a:p>
            <a:fld id="{DEF9AD68-5327-4FA6-9851-A953E7042653}" type="slidenum">
              <a:rPr lang="en-GB" smtClean="0"/>
              <a:pPr/>
              <a:t>‹#›</a:t>
            </a:fld>
            <a:endParaRPr lang="en-GB" dirty="0"/>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rgbClr val="BB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4749"/>
              </a:solidFill>
            </a:endParaRPr>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474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 Placeholder 9">
            <a:extLst>
              <a:ext uri="{FF2B5EF4-FFF2-40B4-BE49-F238E27FC236}">
                <a16:creationId xmlns:a16="http://schemas.microsoft.com/office/drawing/2014/main" id="{D62537E7-2B3A-884C-9DE8-032EEDDB191B}"/>
              </a:ext>
            </a:extLst>
          </p:cNvPr>
          <p:cNvSpPr>
            <a:spLocks noGrp="1"/>
          </p:cNvSpPr>
          <p:nvPr>
            <p:ph type="body" sz="quarter" idx="13"/>
          </p:nvPr>
        </p:nvSpPr>
        <p:spPr>
          <a:xfrm>
            <a:off x="5665449" y="897679"/>
            <a:ext cx="8262000" cy="7056404"/>
          </a:xfrm>
        </p:spPr>
        <p:txBody>
          <a:bodyPr/>
          <a:lstStyle>
            <a:lvl1pPr>
              <a:lnSpc>
                <a:spcPts val="3600"/>
              </a:lnSpc>
              <a:defRPr sz="2600" b="0">
                <a:solidFill>
                  <a:schemeClr val="tx1"/>
                </a:solidFill>
              </a:defRPr>
            </a:lvl1pPr>
            <a:lvl2pPr>
              <a:lnSpc>
                <a:spcPts val="3600"/>
              </a:lnSpc>
              <a:defRPr sz="2600" b="0">
                <a:solidFill>
                  <a:schemeClr val="tx1"/>
                </a:solidFill>
              </a:defRPr>
            </a:lvl2pPr>
            <a:lvl3pPr>
              <a:lnSpc>
                <a:spcPts val="3600"/>
              </a:lnSpc>
              <a:defRPr sz="2600" b="0">
                <a:solidFill>
                  <a:schemeClr val="tx1"/>
                </a:solidFill>
              </a:defRPr>
            </a:lvl3pPr>
            <a:lvl4pPr>
              <a:defRPr b="0">
                <a:solidFill>
                  <a:schemeClr val="tx1"/>
                </a:solidFill>
              </a:defRPr>
            </a:lvl4pPr>
            <a:lvl5pPr>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127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7206" y="881172"/>
            <a:ext cx="15120000" cy="641201"/>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567206" y="2342092"/>
            <a:ext cx="15120000" cy="571467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167206" y="8461372"/>
            <a:ext cx="2520000" cy="276999"/>
          </a:xfrm>
          <a:prstGeom prst="rect">
            <a:avLst/>
          </a:prstGeom>
        </p:spPr>
        <p:txBody>
          <a:bodyPr vert="horz" lIns="0" tIns="0" rIns="0" bIns="0" rtlCol="0" anchor="t" anchorCtr="0">
            <a:spAutoFit/>
          </a:bodyPr>
          <a:lstStyle>
            <a:lvl1pPr algn="r">
              <a:defRPr sz="1800">
                <a:solidFill>
                  <a:schemeClr val="tx2"/>
                </a:solidFill>
              </a:defRPr>
            </a:lvl1pPr>
          </a:lstStyle>
          <a:p>
            <a:fld id="{981285F0-1435-4DFF-A6B2-49BD7A4CAEE2}" type="datetime1">
              <a:rPr lang="en-GB" smtClean="0"/>
              <a:pPr/>
              <a:t>21/11/2023</a:t>
            </a:fld>
            <a:endParaRPr lang="en-GB" dirty="0"/>
          </a:p>
        </p:txBody>
      </p:sp>
      <p:sp>
        <p:nvSpPr>
          <p:cNvPr id="5" name="Footer Placeholder 4"/>
          <p:cNvSpPr>
            <a:spLocks noGrp="1"/>
          </p:cNvSpPr>
          <p:nvPr>
            <p:ph type="ftr" sz="quarter" idx="3"/>
          </p:nvPr>
        </p:nvSpPr>
        <p:spPr>
          <a:xfrm>
            <a:off x="462430" y="8461372"/>
            <a:ext cx="12704776" cy="276999"/>
          </a:xfrm>
          <a:prstGeom prst="rect">
            <a:avLst/>
          </a:prstGeom>
        </p:spPr>
        <p:txBody>
          <a:bodyPr vert="horz" wrap="square" lIns="0" tIns="0" rIns="0" bIns="0" rtlCol="0" anchor="t" anchorCtr="0">
            <a:spAutoFit/>
          </a:bodyPr>
          <a:lstStyle>
            <a:lvl1pPr algn="l">
              <a:defRPr sz="1800">
                <a:solidFill>
                  <a:schemeClr val="tx2"/>
                </a:solidFill>
              </a:defRPr>
            </a:lvl1pPr>
          </a:lstStyle>
          <a:p>
            <a:r>
              <a:rPr lang="en-GB"/>
              <a:t>wellcome.ac.uk  |  @wellcometrust</a:t>
            </a:r>
            <a:endParaRPr lang="en-GB" dirty="0"/>
          </a:p>
        </p:txBody>
      </p:sp>
      <p:sp>
        <p:nvSpPr>
          <p:cNvPr id="6" name="Slide Number Placeholder 5"/>
          <p:cNvSpPr>
            <a:spLocks noGrp="1"/>
          </p:cNvSpPr>
          <p:nvPr>
            <p:ph type="sldNum" sz="quarter" idx="4"/>
          </p:nvPr>
        </p:nvSpPr>
        <p:spPr>
          <a:xfrm>
            <a:off x="15413830" y="641264"/>
            <a:ext cx="432000" cy="307777"/>
          </a:xfrm>
          <a:prstGeom prst="rect">
            <a:avLst/>
          </a:prstGeom>
        </p:spPr>
        <p:txBody>
          <a:bodyPr vert="horz" wrap="square" lIns="0" tIns="0" rIns="0" bIns="0" rtlCol="0" anchor="ctr">
            <a:spAutoFit/>
          </a:bodyPr>
          <a:lstStyle>
            <a:lvl1pPr algn="l">
              <a:defRPr sz="2000">
                <a:solidFill>
                  <a:schemeClr val="tx2"/>
                </a:solidFill>
                <a:latin typeface="+mj-lt"/>
              </a:defRPr>
            </a:lvl1pPr>
          </a:lstStyle>
          <a:p>
            <a:fld id="{DEF9AD68-5327-4FA6-9851-A953E7042653}" type="slidenum">
              <a:rPr lang="en-GB" smtClean="0"/>
              <a:pPr/>
              <a:t>‹#›</a:t>
            </a:fld>
            <a:endParaRPr lang="en-GB" dirty="0"/>
          </a:p>
        </p:txBody>
      </p:sp>
    </p:spTree>
    <p:extLst>
      <p:ext uri="{BB962C8B-B14F-4D97-AF65-F5344CB8AC3E}">
        <p14:creationId xmlns:p14="http://schemas.microsoft.com/office/powerpoint/2010/main" val="4086903407"/>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84" r:id="rId5"/>
    <p:sldLayoutId id="2147483670" r:id="rId6"/>
    <p:sldLayoutId id="2147483663" r:id="rId7"/>
    <p:sldLayoutId id="2147483662" r:id="rId8"/>
    <p:sldLayoutId id="2147483668" r:id="rId9"/>
    <p:sldLayoutId id="2147483669" r:id="rId10"/>
    <p:sldLayoutId id="2147483678" r:id="rId11"/>
    <p:sldLayoutId id="2147483671" r:id="rId12"/>
    <p:sldLayoutId id="2147483676" r:id="rId13"/>
    <p:sldLayoutId id="2147483689" r:id="rId14"/>
    <p:sldLayoutId id="2147483675" r:id="rId15"/>
    <p:sldLayoutId id="2147483680" r:id="rId16"/>
    <p:sldLayoutId id="2147483679" r:id="rId17"/>
    <p:sldLayoutId id="2147483672" r:id="rId18"/>
    <p:sldLayoutId id="2147483673" r:id="rId19"/>
    <p:sldLayoutId id="2147483666" r:id="rId20"/>
    <p:sldLayoutId id="2147483667" r:id="rId21"/>
    <p:sldLayoutId id="2147483674" r:id="rId22"/>
    <p:sldLayoutId id="2147483685" r:id="rId23"/>
    <p:sldLayoutId id="2147483686" r:id="rId24"/>
    <p:sldLayoutId id="2147483688" r:id="rId25"/>
    <p:sldLayoutId id="214748368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078" rtl="0" eaLnBrk="1" latinLnBrk="0" hangingPunct="1">
        <a:lnSpc>
          <a:spcPts val="5000"/>
        </a:lnSpc>
        <a:spcBef>
          <a:spcPct val="0"/>
        </a:spcBef>
        <a:buNone/>
        <a:defRPr sz="4400" kern="1200" spc="-90" baseline="0">
          <a:solidFill>
            <a:schemeClr val="tx2"/>
          </a:solidFill>
          <a:latin typeface="+mj-lt"/>
          <a:ea typeface="+mj-ea"/>
          <a:cs typeface="+mj-cs"/>
        </a:defRPr>
      </a:lvl1pPr>
    </p:titleStyle>
    <p:bodyStyle>
      <a:lvl1pPr marL="0" indent="0" algn="l" defTabSz="1219078" rtl="0" eaLnBrk="1" latinLnBrk="0" hangingPunct="1">
        <a:lnSpc>
          <a:spcPts val="34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1219078" rtl="0" eaLnBrk="1" latinLnBrk="0" hangingPunct="1">
        <a:lnSpc>
          <a:spcPts val="3400"/>
        </a:lnSpc>
        <a:spcBef>
          <a:spcPts val="0"/>
        </a:spcBef>
        <a:spcAft>
          <a:spcPts val="1500"/>
        </a:spcAft>
        <a:buFont typeface="Arial" panose="020B0604020202020204" pitchFamily="34" charset="0"/>
        <a:buNone/>
        <a:defRPr sz="2400" kern="1200">
          <a:solidFill>
            <a:schemeClr val="tx1"/>
          </a:solidFill>
          <a:latin typeface="+mn-lt"/>
          <a:ea typeface="+mn-ea"/>
          <a:cs typeface="+mn-cs"/>
        </a:defRPr>
      </a:lvl2pPr>
      <a:lvl3pPr marL="234000" indent="-234000" algn="l" defTabSz="1219078" rtl="0" eaLnBrk="1" latinLnBrk="0" hangingPunct="1">
        <a:lnSpc>
          <a:spcPts val="34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3pPr>
      <a:lvl4pPr marL="0" indent="0" algn="l" defTabSz="1219078" rtl="0" eaLnBrk="1" latinLnBrk="0" hangingPunct="1">
        <a:lnSpc>
          <a:spcPts val="24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0" indent="0" algn="l" defTabSz="1219078" rtl="0" eaLnBrk="1" latinLnBrk="0" hangingPunct="1">
        <a:lnSpc>
          <a:spcPts val="144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hyperlink" Target="https://reimagineresearchwellcome.uk.engagementhq.co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474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0D83AE-E30E-0347-A999-CB4415A619C1}"/>
              </a:ext>
            </a:extLst>
          </p:cNvPr>
          <p:cNvSpPr>
            <a:spLocks noGrp="1"/>
          </p:cNvSpPr>
          <p:nvPr>
            <p:ph type="title"/>
          </p:nvPr>
        </p:nvSpPr>
        <p:spPr>
          <a:xfrm>
            <a:off x="567206" y="2948886"/>
            <a:ext cx="8928000" cy="884858"/>
          </a:xfrm>
        </p:spPr>
        <p:txBody>
          <a:bodyPr/>
          <a:lstStyle/>
          <a:p>
            <a:r>
              <a:rPr lang="en-US" sz="8000" dirty="0"/>
              <a:t>Café Culture</a:t>
            </a:r>
          </a:p>
        </p:txBody>
      </p:sp>
      <p:sp>
        <p:nvSpPr>
          <p:cNvPr id="2" name="Subtitle 1">
            <a:extLst>
              <a:ext uri="{FF2B5EF4-FFF2-40B4-BE49-F238E27FC236}">
                <a16:creationId xmlns:a16="http://schemas.microsoft.com/office/drawing/2014/main" id="{F8A2FCD3-36D3-9441-9B85-9587A0D56658}"/>
              </a:ext>
            </a:extLst>
          </p:cNvPr>
          <p:cNvSpPr>
            <a:spLocks noGrp="1"/>
          </p:cNvSpPr>
          <p:nvPr>
            <p:ph type="subTitle" idx="1"/>
          </p:nvPr>
        </p:nvSpPr>
        <p:spPr>
          <a:xfrm>
            <a:off x="567206" y="4284980"/>
            <a:ext cx="8928000" cy="525337"/>
          </a:xfrm>
        </p:spPr>
        <p:txBody>
          <a:bodyPr/>
          <a:lstStyle/>
          <a:p>
            <a:r>
              <a:rPr lang="en-US" dirty="0"/>
              <a:t>#</a:t>
            </a:r>
            <a:r>
              <a:rPr lang="en-US" dirty="0" err="1">
                <a:solidFill>
                  <a:srgbClr val="9CD7E5"/>
                </a:solidFill>
              </a:rPr>
              <a:t>Reimagine</a:t>
            </a:r>
            <a:r>
              <a:rPr lang="en-US" dirty="0" err="1"/>
              <a:t>Research</a:t>
            </a:r>
            <a:endParaRPr lang="en-US" dirty="0"/>
          </a:p>
        </p:txBody>
      </p:sp>
    </p:spTree>
    <p:extLst>
      <p:ext uri="{BB962C8B-B14F-4D97-AF65-F5344CB8AC3E}">
        <p14:creationId xmlns:p14="http://schemas.microsoft.com/office/powerpoint/2010/main" val="19328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1282402"/>
          </a:xfrm>
        </p:spPr>
        <p:txBody>
          <a:bodyPr/>
          <a:lstStyle/>
          <a:p>
            <a:r>
              <a:rPr lang="en-GB" dirty="0">
                <a:solidFill>
                  <a:srgbClr val="474749"/>
                </a:solidFill>
                <a:latin typeface="Wellcome" pitchFamily="50" charset="0"/>
              </a:rPr>
              <a:t>Part 2. Decide who can make change and how </a:t>
            </a:r>
            <a:br>
              <a:rPr lang="en-GB" dirty="0">
                <a:solidFill>
                  <a:srgbClr val="474749"/>
                </a:solidFill>
                <a:latin typeface="Wellcome" pitchFamily="50" charset="0"/>
              </a:rPr>
            </a:br>
            <a:r>
              <a:rPr lang="en-GB" dirty="0">
                <a:solidFill>
                  <a:srgbClr val="474749"/>
                </a:solidFill>
                <a:latin typeface="Wellcome" pitchFamily="50" charset="0"/>
              </a:rPr>
              <a:t>(~15 mins)</a:t>
            </a:r>
          </a:p>
        </p:txBody>
      </p:sp>
      <p:pic>
        <p:nvPicPr>
          <p:cNvPr id="11" name="Picture 10" descr="The image is of a blue circle prompt card with the word &quot;WHO&quot; at the top ">
            <a:extLst>
              <a:ext uri="{FF2B5EF4-FFF2-40B4-BE49-F238E27FC236}">
                <a16:creationId xmlns:a16="http://schemas.microsoft.com/office/drawing/2014/main" id="{D12CFE46-95B0-1B4C-98F3-B20AAAA4906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55" y="2445409"/>
            <a:ext cx="2159974" cy="2159974"/>
          </a:xfrm>
          <a:prstGeom prst="rect">
            <a:avLst/>
          </a:prstGeom>
        </p:spPr>
      </p:pic>
      <p:pic>
        <p:nvPicPr>
          <p:cNvPr id="15" name="Picture 14" descr="The image is of a blue circle prompt card with the word &quot;WHO&quot; at the top ">
            <a:extLst>
              <a:ext uri="{FF2B5EF4-FFF2-40B4-BE49-F238E27FC236}">
                <a16:creationId xmlns:a16="http://schemas.microsoft.com/office/drawing/2014/main" id="{5E6EBDAF-F1DB-7744-BD67-AA911BDF989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0" y="4154967"/>
            <a:ext cx="2159974" cy="2159974"/>
          </a:xfrm>
          <a:prstGeom prst="rect">
            <a:avLst/>
          </a:prstGeom>
        </p:spPr>
      </p:pic>
      <p:pic>
        <p:nvPicPr>
          <p:cNvPr id="19" name="Picture 18" descr="The image is of a blue circle prompt card with the word &quot;WHO&quot; at the top ">
            <a:extLst>
              <a:ext uri="{FF2B5EF4-FFF2-40B4-BE49-F238E27FC236}">
                <a16:creationId xmlns:a16="http://schemas.microsoft.com/office/drawing/2014/main" id="{7A8223FF-A7E6-5746-9848-015002070BD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85" y="5940843"/>
            <a:ext cx="2159974" cy="2159974"/>
          </a:xfrm>
          <a:prstGeom prst="rect">
            <a:avLst/>
          </a:prstGeom>
        </p:spPr>
      </p:pic>
      <p:pic>
        <p:nvPicPr>
          <p:cNvPr id="17" name="Picture 16" descr="The image is of a blue circle prompt card with the word &quot;WHO&quot; at the top ">
            <a:extLst>
              <a:ext uri="{FF2B5EF4-FFF2-40B4-BE49-F238E27FC236}">
                <a16:creationId xmlns:a16="http://schemas.microsoft.com/office/drawing/2014/main" id="{27D6DB1A-319C-794C-BAB7-81352B19A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394" y="2475674"/>
            <a:ext cx="2159974" cy="2159974"/>
          </a:xfrm>
          <a:prstGeom prst="rect">
            <a:avLst/>
          </a:prstGeom>
        </p:spPr>
      </p:pic>
      <p:pic>
        <p:nvPicPr>
          <p:cNvPr id="13" name="Picture 12" descr="The image is of a blue circle prompt card with the word &quot;WHO&quot; at the top ">
            <a:extLst>
              <a:ext uri="{FF2B5EF4-FFF2-40B4-BE49-F238E27FC236}">
                <a16:creationId xmlns:a16="http://schemas.microsoft.com/office/drawing/2014/main" id="{A5C48D98-A2B1-114B-AE3C-91A71A1574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2729" y="4153283"/>
            <a:ext cx="2159974" cy="2159974"/>
          </a:xfrm>
          <a:prstGeom prst="rect">
            <a:avLst/>
          </a:prstGeom>
        </p:spPr>
      </p:pic>
      <p:pic>
        <p:nvPicPr>
          <p:cNvPr id="21" name="Picture 20" descr="The image is of a blue circle prompt card with the word &quot;WHO&quot; at the top ">
            <a:extLst>
              <a:ext uri="{FF2B5EF4-FFF2-40B4-BE49-F238E27FC236}">
                <a16:creationId xmlns:a16="http://schemas.microsoft.com/office/drawing/2014/main" id="{30C1A217-0B64-344A-A9FC-05F9FC1B6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1394" y="5945225"/>
            <a:ext cx="2159974" cy="2159974"/>
          </a:xfrm>
          <a:prstGeom prst="rect">
            <a:avLst/>
          </a:prstGeom>
        </p:spPr>
      </p:pic>
      <p:pic>
        <p:nvPicPr>
          <p:cNvPr id="6" name="Picture 5" descr="Image of green &quot;good practice already happening&quot; prompt card.&#10;">
            <a:extLst>
              <a:ext uri="{FF2B5EF4-FFF2-40B4-BE49-F238E27FC236}">
                <a16:creationId xmlns:a16="http://schemas.microsoft.com/office/drawing/2014/main" id="{8FC41AF0-73BB-7A41-96F5-E104E24FE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0980" y="1792671"/>
            <a:ext cx="6807200" cy="6807200"/>
          </a:xfrm>
          <a:prstGeom prst="rect">
            <a:avLst/>
          </a:prstGeom>
        </p:spPr>
      </p:pic>
      <p:sp>
        <p:nvSpPr>
          <p:cNvPr id="24" name="TextBox 23">
            <a:extLst>
              <a:ext uri="{FF2B5EF4-FFF2-40B4-BE49-F238E27FC236}">
                <a16:creationId xmlns:a16="http://schemas.microsoft.com/office/drawing/2014/main" id="{1EF4CB56-C674-E944-BCE2-8050C01586AF}"/>
              </a:ext>
            </a:extLst>
          </p:cNvPr>
          <p:cNvSpPr txBox="1"/>
          <p:nvPr/>
        </p:nvSpPr>
        <p:spPr>
          <a:xfrm>
            <a:off x="5456501" y="2521059"/>
            <a:ext cx="51973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t>Challenge being addressed</a:t>
            </a:r>
          </a:p>
        </p:txBody>
      </p:sp>
      <p:pic>
        <p:nvPicPr>
          <p:cNvPr id="35" name="Picture 34" descr="The image is of a beige circle prompt card with the word, &quot;How&quot; at the top and &quot;Support&quot; underneath. &#10;&#10;Participants are encouraged to discuss how the challenges from previous exercises can be tackled through supporting changes to create a more positive research culture. ">
            <a:extLst>
              <a:ext uri="{FF2B5EF4-FFF2-40B4-BE49-F238E27FC236}">
                <a16:creationId xmlns:a16="http://schemas.microsoft.com/office/drawing/2014/main" id="{E21F90AA-75DA-8945-AB61-284AE69D91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77139" y="1873087"/>
            <a:ext cx="2219090" cy="2219090"/>
          </a:xfrm>
          <a:prstGeom prst="rect">
            <a:avLst/>
          </a:prstGeom>
        </p:spPr>
      </p:pic>
      <p:sp>
        <p:nvSpPr>
          <p:cNvPr id="2" name="Rectangle 1">
            <a:extLst>
              <a:ext uri="{FF2B5EF4-FFF2-40B4-BE49-F238E27FC236}">
                <a16:creationId xmlns:a16="http://schemas.microsoft.com/office/drawing/2014/main" id="{EDBE2AEC-9561-A146-A22D-A02A46BE835D}"/>
              </a:ext>
            </a:extLst>
          </p:cNvPr>
          <p:cNvSpPr/>
          <p:nvPr/>
        </p:nvSpPr>
        <p:spPr>
          <a:xfrm>
            <a:off x="13692336" y="2429781"/>
            <a:ext cx="2332698" cy="1169551"/>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Supporting the research community as they seek to improve research culture, e.g. publishing of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good-practice guidance.</a:t>
            </a:r>
            <a:endParaRPr lang="en-GB" sz="1400" dirty="0">
              <a:effectLst/>
              <a:latin typeface="Arial" panose="020B0604020202020204" pitchFamily="34" charset="0"/>
              <a:cs typeface="Arial" panose="020B0604020202020204" pitchFamily="34" charset="0"/>
            </a:endParaRPr>
          </a:p>
        </p:txBody>
      </p:sp>
      <p:pic>
        <p:nvPicPr>
          <p:cNvPr id="25" name="Picture 24" descr="The image is of a red circle prompt card with the word, &quot;How&quot; at the top and &quot;REQUIRE&quot; underneath. &#10;&#10;Participants are encouraged to discuss how the challenges from previous exercises can be tackled to create a more positive research culture. ">
            <a:extLst>
              <a:ext uri="{FF2B5EF4-FFF2-40B4-BE49-F238E27FC236}">
                <a16:creationId xmlns:a16="http://schemas.microsoft.com/office/drawing/2014/main" id="{C401A795-9A9C-0149-A304-AA1F8FC092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2075" y="4119768"/>
            <a:ext cx="2159974" cy="2159974"/>
          </a:xfrm>
          <a:prstGeom prst="rect">
            <a:avLst/>
          </a:prstGeom>
        </p:spPr>
      </p:pic>
      <p:sp>
        <p:nvSpPr>
          <p:cNvPr id="20" name="Rectangle 19">
            <a:extLst>
              <a:ext uri="{FF2B5EF4-FFF2-40B4-BE49-F238E27FC236}">
                <a16:creationId xmlns:a16="http://schemas.microsoft.com/office/drawing/2014/main" id="{0E538815-301B-4249-9C61-BB6D6CA81070}"/>
              </a:ext>
            </a:extLst>
          </p:cNvPr>
          <p:cNvSpPr/>
          <p:nvPr/>
        </p:nvSpPr>
        <p:spPr>
          <a:xfrm>
            <a:off x="13692336" y="4288330"/>
            <a:ext cx="2332698" cy="1815882"/>
          </a:xfrm>
          <a:prstGeom prst="rect">
            <a:avLst/>
          </a:prstGeom>
        </p:spPr>
        <p:txBody>
          <a:bodyPr wrap="square">
            <a:spAutoFit/>
          </a:bodyPr>
          <a:lstStyle/>
          <a:p>
            <a:r>
              <a:rPr lang="en-GB" sz="1400" dirty="0"/>
              <a:t>Being firmer and </a:t>
            </a:r>
            <a:br>
              <a:rPr lang="en-GB" sz="1400" dirty="0"/>
            </a:br>
            <a:r>
              <a:rPr lang="en-GB" sz="1400" dirty="0"/>
              <a:t>clearer about standards required from individuals </a:t>
            </a:r>
            <a:br>
              <a:rPr lang="en-GB" sz="1400" dirty="0"/>
            </a:br>
            <a:r>
              <a:rPr lang="en-GB" sz="1400" dirty="0"/>
              <a:t>and institutions who </a:t>
            </a:r>
            <a:br>
              <a:rPr lang="en-GB" sz="1400" dirty="0"/>
            </a:br>
            <a:r>
              <a:rPr lang="en-GB" sz="1400" dirty="0"/>
              <a:t>seek grant funding, e.g. </a:t>
            </a:r>
            <a:br>
              <a:rPr lang="en-GB" sz="1400" dirty="0"/>
            </a:br>
            <a:r>
              <a:rPr lang="en-GB" sz="1400" dirty="0"/>
              <a:t>zero-tolerance policy </a:t>
            </a:r>
            <a:br>
              <a:rPr lang="en-GB" sz="1400" dirty="0"/>
            </a:br>
            <a:r>
              <a:rPr lang="en-GB" sz="1400" dirty="0"/>
              <a:t>on bullying and </a:t>
            </a:r>
            <a:br>
              <a:rPr lang="en-GB" sz="1400" dirty="0"/>
            </a:br>
            <a:r>
              <a:rPr lang="en-GB" sz="1400" dirty="0"/>
              <a:t>harassment.</a:t>
            </a:r>
          </a:p>
        </p:txBody>
      </p:sp>
      <p:pic>
        <p:nvPicPr>
          <p:cNvPr id="29" name="Picture 28" descr="The image is of a green circle prompt card with the word, &quot;How&quot; at the top and &quot;Reward&quot; underneath. &#10;&#10;Participants are encouraged to discuss how the challenges from previous exercises can be tackled through rewards or incentives to create a more positive research culture. ">
            <a:extLst>
              <a:ext uri="{FF2B5EF4-FFF2-40B4-BE49-F238E27FC236}">
                <a16:creationId xmlns:a16="http://schemas.microsoft.com/office/drawing/2014/main" id="{2F18479A-6EE0-E34C-B2E7-E9EACC10AB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19671" y="6301398"/>
            <a:ext cx="2159974" cy="2159974"/>
          </a:xfrm>
          <a:prstGeom prst="rect">
            <a:avLst/>
          </a:prstGeom>
        </p:spPr>
      </p:pic>
      <p:sp>
        <p:nvSpPr>
          <p:cNvPr id="22" name="Rectangle 21">
            <a:extLst>
              <a:ext uri="{FF2B5EF4-FFF2-40B4-BE49-F238E27FC236}">
                <a16:creationId xmlns:a16="http://schemas.microsoft.com/office/drawing/2014/main" id="{ED3E168D-9F41-EA45-B32F-E6F341EEA05B}"/>
              </a:ext>
            </a:extLst>
          </p:cNvPr>
          <p:cNvSpPr/>
          <p:nvPr/>
        </p:nvSpPr>
        <p:spPr>
          <a:xfrm>
            <a:off x="13692336" y="6688887"/>
            <a:ext cx="2332698" cy="1384995"/>
          </a:xfrm>
          <a:prstGeom prst="rect">
            <a:avLst/>
          </a:prstGeom>
        </p:spPr>
        <p:txBody>
          <a:bodyPr wrap="square">
            <a:spAutoFit/>
          </a:bodyPr>
          <a:lstStyle/>
          <a:p>
            <a:r>
              <a:rPr lang="en-GB" sz="1400" dirty="0"/>
              <a:t>Recognising and </a:t>
            </a:r>
            <a:br>
              <a:rPr lang="en-GB" sz="1400" dirty="0"/>
            </a:br>
            <a:r>
              <a:rPr lang="en-GB" sz="1400" dirty="0"/>
              <a:t>rewarding good </a:t>
            </a:r>
            <a:br>
              <a:rPr lang="en-GB" sz="1400" dirty="0"/>
            </a:br>
            <a:r>
              <a:rPr lang="en-GB" sz="1400" dirty="0"/>
              <a:t>practices and behaviours </a:t>
            </a:r>
            <a:br>
              <a:rPr lang="en-GB" sz="1400" dirty="0"/>
            </a:br>
            <a:r>
              <a:rPr lang="en-GB" sz="1400" dirty="0"/>
              <a:t>which improve research culture, e.g. including these in promotion criteria.</a:t>
            </a:r>
          </a:p>
        </p:txBody>
      </p:sp>
      <p:sp>
        <p:nvSpPr>
          <p:cNvPr id="38" name="Slide Number Placeholder 3">
            <a:extLst>
              <a:ext uri="{FF2B5EF4-FFF2-40B4-BE49-F238E27FC236}">
                <a16:creationId xmlns:a16="http://schemas.microsoft.com/office/drawing/2014/main" id="{6A7B21FC-5F3E-D644-9596-CA503945BBDD}"/>
              </a:ext>
              <a:ext uri="{C183D7F6-B498-43B3-948B-1728B52AA6E4}">
                <adec:decorative xmlns:adec="http://schemas.microsoft.com/office/drawing/2017/decorative" val="1"/>
              </a:ext>
            </a:extLst>
          </p:cNvPr>
          <p:cNvSpPr>
            <a:spLocks noGrp="1"/>
          </p:cNvSpPr>
          <p:nvPr>
            <p:ph type="sldNum" sz="quarter" idx="12"/>
          </p:nvPr>
        </p:nvSpPr>
        <p:spPr>
          <a:xfrm>
            <a:off x="15413830" y="641264"/>
            <a:ext cx="432000" cy="307777"/>
          </a:xfrm>
        </p:spPr>
        <p:txBody>
          <a:bodyPr/>
          <a:lstStyle/>
          <a:p>
            <a:fld id="{DEF9AD68-5327-4FA6-9851-A953E7042653}" type="slidenum">
              <a:rPr lang="en-GB" smtClean="0"/>
              <a:t>10</a:t>
            </a:fld>
            <a:endParaRPr lang="en-GB" dirty="0"/>
          </a:p>
        </p:txBody>
      </p:sp>
      <p:sp>
        <p:nvSpPr>
          <p:cNvPr id="39" name="TextBox 38">
            <a:extLst>
              <a:ext uri="{FF2B5EF4-FFF2-40B4-BE49-F238E27FC236}">
                <a16:creationId xmlns:a16="http://schemas.microsoft.com/office/drawing/2014/main" id="{A9DF101E-6502-2442-9A02-95893D722ED5}"/>
              </a:ext>
              <a:ext uri="{C183D7F6-B498-43B3-948B-1728B52AA6E4}">
                <adec:decorative xmlns:adec="http://schemas.microsoft.com/office/drawing/2017/decorative" val="1"/>
              </a:ext>
            </a:extLst>
          </p:cNvPr>
          <p:cNvSpPr txBox="1"/>
          <p:nvPr/>
        </p:nvSpPr>
        <p:spPr>
          <a:xfrm>
            <a:off x="5456502" y="5127807"/>
            <a:ext cx="4221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Tree>
    <p:extLst>
      <p:ext uri="{BB962C8B-B14F-4D97-AF65-F5344CB8AC3E}">
        <p14:creationId xmlns:p14="http://schemas.microsoft.com/office/powerpoint/2010/main" val="339686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2519279"/>
          </a:xfrm>
        </p:spPr>
        <p:txBody>
          <a:bodyPr/>
          <a:lstStyle/>
          <a:p>
            <a:r>
              <a:rPr lang="en-GB" sz="4000" dirty="0">
                <a:latin typeface="Wellcome" pitchFamily="50" charset="0"/>
              </a:rPr>
              <a:t>Part 3. Decide who can make change and how </a:t>
            </a:r>
            <a:br>
              <a:rPr lang="en-GB" sz="4000" dirty="0">
                <a:latin typeface="Wellcome" pitchFamily="50" charset="0"/>
              </a:rPr>
            </a:br>
            <a:r>
              <a:rPr lang="en-GB" sz="4000" dirty="0">
                <a:latin typeface="Wellcome" pitchFamily="50" charset="0"/>
              </a:rPr>
              <a:t>(~15 mins)</a:t>
            </a:r>
          </a:p>
        </p:txBody>
      </p:sp>
      <p:sp>
        <p:nvSpPr>
          <p:cNvPr id="3" name="Footer Placeholder 2">
            <a:extLst>
              <a:ext uri="{FF2B5EF4-FFF2-40B4-BE49-F238E27FC236}">
                <a16:creationId xmlns:a16="http://schemas.microsoft.com/office/drawing/2014/main" id="{E0BEE0FB-82A2-B843-9CA8-15334680F2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11</a:t>
            </a:fld>
            <a:endParaRPr lang="en-GB" dirty="0"/>
          </a:p>
        </p:txBody>
      </p:sp>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a:xfrm>
            <a:off x="5665449" y="897679"/>
            <a:ext cx="7781610" cy="4409427"/>
          </a:xfrm>
        </p:spPr>
        <p:txBody>
          <a:bodyPr/>
          <a:lstStyle/>
          <a:p>
            <a:pPr>
              <a:spcAft>
                <a:spcPts val="1800"/>
              </a:spcAft>
            </a:pPr>
            <a:r>
              <a:rPr lang="en-GB" dirty="0"/>
              <a:t>Now, write down your </a:t>
            </a:r>
            <a:r>
              <a:rPr lang="en-GB" b="1" dirty="0"/>
              <a:t>ideas for change </a:t>
            </a:r>
            <a:r>
              <a:rPr lang="en-GB" dirty="0"/>
              <a:t>to address your challenge on the </a:t>
            </a:r>
            <a:r>
              <a:rPr lang="en-GB" b="1" dirty="0"/>
              <a:t>orange card</a:t>
            </a:r>
            <a:r>
              <a:rPr lang="en-GB" dirty="0"/>
              <a:t>. Duplicate this slide to add more ideas.</a:t>
            </a:r>
          </a:p>
          <a:p>
            <a:pPr>
              <a:spcAft>
                <a:spcPts val="1800"/>
              </a:spcAft>
            </a:pPr>
            <a:r>
              <a:rPr lang="en-GB" dirty="0"/>
              <a:t>Drag the most appropriate ‘who’ and ‘how’ cards alongside each idea, in order of importance.</a:t>
            </a:r>
          </a:p>
          <a:p>
            <a:pPr>
              <a:spcAft>
                <a:spcPts val="1800"/>
              </a:spcAft>
            </a:pPr>
            <a:r>
              <a:rPr lang="en-GB" b="1" dirty="0"/>
              <a:t>Bonus</a:t>
            </a:r>
            <a:r>
              <a:rPr lang="en-GB" dirty="0"/>
              <a:t>: What is one thing </a:t>
            </a:r>
            <a:r>
              <a:rPr lang="en-GB" i="1" dirty="0"/>
              <a:t>you</a:t>
            </a:r>
            <a:r>
              <a:rPr lang="en-GB" dirty="0"/>
              <a:t> could do tomorrow </a:t>
            </a:r>
            <a:br>
              <a:rPr lang="en-GB" dirty="0"/>
            </a:br>
            <a:r>
              <a:rPr lang="en-GB" dirty="0"/>
              <a:t>to support your idea?</a:t>
            </a:r>
          </a:p>
        </p:txBody>
      </p:sp>
      <p:pic>
        <p:nvPicPr>
          <p:cNvPr id="12" name="Picture 11" descr="Image of Beige &quot;Idea for change&quot; Challenge card. The card reads:&#10;&#10;Idea for change:&#10;&#10;TEXT BOX">
            <a:extLst>
              <a:ext uri="{FF2B5EF4-FFF2-40B4-BE49-F238E27FC236}">
                <a16:creationId xmlns:a16="http://schemas.microsoft.com/office/drawing/2014/main" id="{4DA003D2-2C1B-3740-A2DD-0710322AA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06" y="3788659"/>
            <a:ext cx="4004794" cy="4004794"/>
          </a:xfrm>
          <a:prstGeom prst="rect">
            <a:avLst/>
          </a:prstGeom>
        </p:spPr>
      </p:pic>
    </p:spTree>
    <p:extLst>
      <p:ext uri="{BB962C8B-B14F-4D97-AF65-F5344CB8AC3E}">
        <p14:creationId xmlns:p14="http://schemas.microsoft.com/office/powerpoint/2010/main" val="127610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1282402"/>
          </a:xfrm>
        </p:spPr>
        <p:txBody>
          <a:bodyPr/>
          <a:lstStyle/>
          <a:p>
            <a:r>
              <a:rPr lang="en-GB" dirty="0">
                <a:solidFill>
                  <a:srgbClr val="474749"/>
                </a:solidFill>
                <a:latin typeface="Wellcome" pitchFamily="50" charset="0"/>
              </a:rPr>
              <a:t>Part 4. Decide who can make change and how </a:t>
            </a:r>
            <a:br>
              <a:rPr lang="en-GB" dirty="0">
                <a:solidFill>
                  <a:srgbClr val="474749"/>
                </a:solidFill>
                <a:latin typeface="Wellcome" pitchFamily="50" charset="0"/>
              </a:rPr>
            </a:br>
            <a:r>
              <a:rPr lang="en-GB" dirty="0">
                <a:solidFill>
                  <a:srgbClr val="474749"/>
                </a:solidFill>
                <a:latin typeface="Wellcome" pitchFamily="50" charset="0"/>
              </a:rPr>
              <a:t>(~15 mins)</a:t>
            </a:r>
          </a:p>
        </p:txBody>
      </p:sp>
      <p:pic>
        <p:nvPicPr>
          <p:cNvPr id="11" name="Picture 10" descr="The image is of a blue circle prompt card with the word &quot;WHO&quot; at the top ">
            <a:extLst>
              <a:ext uri="{FF2B5EF4-FFF2-40B4-BE49-F238E27FC236}">
                <a16:creationId xmlns:a16="http://schemas.microsoft.com/office/drawing/2014/main" id="{D12CFE46-95B0-1B4C-98F3-B20AAAA4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55" y="2445409"/>
            <a:ext cx="2159974" cy="2159974"/>
          </a:xfrm>
          <a:prstGeom prst="rect">
            <a:avLst/>
          </a:prstGeom>
        </p:spPr>
      </p:pic>
      <p:pic>
        <p:nvPicPr>
          <p:cNvPr id="15" name="Picture 14" descr="The image is of a blue circle prompt card with the word &quot;WHO&quot; at the top ">
            <a:extLst>
              <a:ext uri="{FF2B5EF4-FFF2-40B4-BE49-F238E27FC236}">
                <a16:creationId xmlns:a16="http://schemas.microsoft.com/office/drawing/2014/main" id="{5E6EBDAF-F1DB-7744-BD67-AA911BDF9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0" y="4154967"/>
            <a:ext cx="2159974" cy="2159974"/>
          </a:xfrm>
          <a:prstGeom prst="rect">
            <a:avLst/>
          </a:prstGeom>
        </p:spPr>
      </p:pic>
      <p:pic>
        <p:nvPicPr>
          <p:cNvPr id="19" name="Picture 18" descr="The image is of a blue circle prompt card with the word &quot;WHO&quot; at the top ">
            <a:extLst>
              <a:ext uri="{FF2B5EF4-FFF2-40B4-BE49-F238E27FC236}">
                <a16:creationId xmlns:a16="http://schemas.microsoft.com/office/drawing/2014/main" id="{7A8223FF-A7E6-5746-9848-015002070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85" y="5940843"/>
            <a:ext cx="2159974" cy="2159974"/>
          </a:xfrm>
          <a:prstGeom prst="rect">
            <a:avLst/>
          </a:prstGeom>
        </p:spPr>
      </p:pic>
      <p:pic>
        <p:nvPicPr>
          <p:cNvPr id="17" name="Picture 16" descr="The image is of a blue circle prompt card with the word &quot;WHO&quot; at the top ">
            <a:extLst>
              <a:ext uri="{FF2B5EF4-FFF2-40B4-BE49-F238E27FC236}">
                <a16:creationId xmlns:a16="http://schemas.microsoft.com/office/drawing/2014/main" id="{27D6DB1A-319C-794C-BAB7-81352B19A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394" y="2475674"/>
            <a:ext cx="2159974" cy="2159974"/>
          </a:xfrm>
          <a:prstGeom prst="rect">
            <a:avLst/>
          </a:prstGeom>
        </p:spPr>
      </p:pic>
      <p:pic>
        <p:nvPicPr>
          <p:cNvPr id="13" name="Picture 12" descr="The image is of a blue circle prompt card with the word &quot;WHO&quot; at the top ">
            <a:extLst>
              <a:ext uri="{FF2B5EF4-FFF2-40B4-BE49-F238E27FC236}">
                <a16:creationId xmlns:a16="http://schemas.microsoft.com/office/drawing/2014/main" id="{A5C48D98-A2B1-114B-AE3C-91A71A1574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2729" y="4153283"/>
            <a:ext cx="2159974" cy="2159974"/>
          </a:xfrm>
          <a:prstGeom prst="rect">
            <a:avLst/>
          </a:prstGeom>
        </p:spPr>
      </p:pic>
      <p:pic>
        <p:nvPicPr>
          <p:cNvPr id="21" name="Picture 20" descr="The image is of a blue circle prompt card with the word &quot;WHO&quot; at the top ">
            <a:extLst>
              <a:ext uri="{FF2B5EF4-FFF2-40B4-BE49-F238E27FC236}">
                <a16:creationId xmlns:a16="http://schemas.microsoft.com/office/drawing/2014/main" id="{30C1A217-0B64-344A-A9FC-05F9FC1B6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1394" y="5945225"/>
            <a:ext cx="2159974" cy="2159974"/>
          </a:xfrm>
          <a:prstGeom prst="rect">
            <a:avLst/>
          </a:prstGeom>
        </p:spPr>
      </p:pic>
      <p:sp>
        <p:nvSpPr>
          <p:cNvPr id="18" name="Slide Number Placeholder 3">
            <a:extLst>
              <a:ext uri="{FF2B5EF4-FFF2-40B4-BE49-F238E27FC236}">
                <a16:creationId xmlns:a16="http://schemas.microsoft.com/office/drawing/2014/main" id="{50BC9DD1-CCC4-1547-8E02-E0070C9919F0}"/>
              </a:ext>
              <a:ext uri="{C183D7F6-B498-43B3-948B-1728B52AA6E4}">
                <adec:decorative xmlns:adec="http://schemas.microsoft.com/office/drawing/2017/decorative" val="1"/>
              </a:ext>
            </a:extLst>
          </p:cNvPr>
          <p:cNvSpPr txBox="1">
            <a:spLocks/>
          </p:cNvSpPr>
          <p:nvPr/>
        </p:nvSpPr>
        <p:spPr>
          <a:xfrm>
            <a:off x="15413830" y="641264"/>
            <a:ext cx="432000" cy="307777"/>
          </a:xfrm>
          <a:prstGeom prst="rect">
            <a:avLst/>
          </a:prstGeom>
        </p:spPr>
        <p:txBody>
          <a:bodyPr vert="horz" wrap="square" lIns="0" tIns="0" rIns="0" bIns="0" rtlCol="0" anchor="ctr">
            <a:spAutoFit/>
          </a:bodyPr>
          <a:lstStyle>
            <a:defPPr>
              <a:defRPr lang="en-US"/>
            </a:defPPr>
            <a:lvl1pPr marL="0" algn="l" defTabSz="457200" rtl="0" eaLnBrk="1" latinLnBrk="0" hangingPunct="1">
              <a:defRPr sz="2000" kern="1200">
                <a:solidFill>
                  <a:srgbClr val="474749"/>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F9AD68-5327-4FA6-9851-A953E7042653}" type="slidenum">
              <a:rPr lang="en-GB" smtClean="0"/>
              <a:pPr/>
              <a:t>12</a:t>
            </a:fld>
            <a:endParaRPr lang="en-GB" dirty="0"/>
          </a:p>
        </p:txBody>
      </p:sp>
      <p:pic>
        <p:nvPicPr>
          <p:cNvPr id="22" name="Picture 21" descr="Image of Beige &quot;Idea for change&quot; Challenge card. The card reads:&#10;&#10;Idea for change:&#10;&#10;TEXT BOX">
            <a:extLst>
              <a:ext uri="{FF2B5EF4-FFF2-40B4-BE49-F238E27FC236}">
                <a16:creationId xmlns:a16="http://schemas.microsoft.com/office/drawing/2014/main" id="{998E985A-8E7B-9E4C-8135-39CA012B3E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0980" y="1792671"/>
            <a:ext cx="6807200" cy="6807200"/>
          </a:xfrm>
          <a:prstGeom prst="rect">
            <a:avLst/>
          </a:prstGeom>
        </p:spPr>
      </p:pic>
      <p:sp>
        <p:nvSpPr>
          <p:cNvPr id="20" name="TextBox 19">
            <a:extLst>
              <a:ext uri="{FF2B5EF4-FFF2-40B4-BE49-F238E27FC236}">
                <a16:creationId xmlns:a16="http://schemas.microsoft.com/office/drawing/2014/main" id="{053FEF6A-7D34-FF4D-A9D7-9F58CCAD2C95}"/>
              </a:ext>
            </a:extLst>
          </p:cNvPr>
          <p:cNvSpPr txBox="1"/>
          <p:nvPr/>
        </p:nvSpPr>
        <p:spPr>
          <a:xfrm>
            <a:off x="5456501" y="2521059"/>
            <a:ext cx="51973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t>Challenge being addressed</a:t>
            </a:r>
          </a:p>
        </p:txBody>
      </p:sp>
      <p:sp>
        <p:nvSpPr>
          <p:cNvPr id="30" name="TextBox 29">
            <a:extLst>
              <a:ext uri="{FF2B5EF4-FFF2-40B4-BE49-F238E27FC236}">
                <a16:creationId xmlns:a16="http://schemas.microsoft.com/office/drawing/2014/main" id="{5A705E8F-667C-D54B-87A5-5FFBDA0E2139}"/>
              </a:ext>
              <a:ext uri="{C183D7F6-B498-43B3-948B-1728B52AA6E4}">
                <adec:decorative xmlns:adec="http://schemas.microsoft.com/office/drawing/2017/decorative" val="0"/>
              </a:ext>
            </a:extLst>
          </p:cNvPr>
          <p:cNvSpPr txBox="1"/>
          <p:nvPr/>
        </p:nvSpPr>
        <p:spPr>
          <a:xfrm>
            <a:off x="5456502" y="5127807"/>
            <a:ext cx="4221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pic>
        <p:nvPicPr>
          <p:cNvPr id="28" name="Picture 27" descr="The image is of a beige circle prompt card with the word, &quot;How&quot; at the top and &quot;Support&quot; underneath. &#10;&#10;Participants are encouraged to discuss how the challenges from previous exercises can be tackled through supporting changes to create a more positive research culture. ">
            <a:extLst>
              <a:ext uri="{FF2B5EF4-FFF2-40B4-BE49-F238E27FC236}">
                <a16:creationId xmlns:a16="http://schemas.microsoft.com/office/drawing/2014/main" id="{27740D78-89C1-ED43-9D01-3FDCA53374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77139" y="1873087"/>
            <a:ext cx="2219090" cy="2219090"/>
          </a:xfrm>
          <a:prstGeom prst="rect">
            <a:avLst/>
          </a:prstGeom>
        </p:spPr>
      </p:pic>
      <p:sp>
        <p:nvSpPr>
          <p:cNvPr id="31" name="Rectangle 30">
            <a:extLst>
              <a:ext uri="{FF2B5EF4-FFF2-40B4-BE49-F238E27FC236}">
                <a16:creationId xmlns:a16="http://schemas.microsoft.com/office/drawing/2014/main" id="{37B387D6-7E5A-2A41-A81B-5A400B71F7CF}"/>
              </a:ext>
            </a:extLst>
          </p:cNvPr>
          <p:cNvSpPr/>
          <p:nvPr/>
        </p:nvSpPr>
        <p:spPr>
          <a:xfrm>
            <a:off x="13692336" y="2429781"/>
            <a:ext cx="2332698" cy="1169551"/>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Supporting the research community as they seek to improve research culture, e.g. publishing of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good-practice guidance.</a:t>
            </a:r>
            <a:endParaRPr lang="en-GB" sz="1400" dirty="0">
              <a:effectLst/>
              <a:latin typeface="Arial" panose="020B0604020202020204" pitchFamily="34" charset="0"/>
              <a:cs typeface="Arial" panose="020B0604020202020204" pitchFamily="34" charset="0"/>
            </a:endParaRPr>
          </a:p>
        </p:txBody>
      </p:sp>
      <p:pic>
        <p:nvPicPr>
          <p:cNvPr id="24" name="Picture 23" descr="The image is of a red circle prompt card with the word, &quot;How&quot; at the top and &quot;REQUIRE&quot; underneath. &#10;&#10;Participants are encouraged to discuss how the challenges from previous exercises can be tackled to create a more positive research culture. ">
            <a:extLst>
              <a:ext uri="{FF2B5EF4-FFF2-40B4-BE49-F238E27FC236}">
                <a16:creationId xmlns:a16="http://schemas.microsoft.com/office/drawing/2014/main" id="{F30D0DA5-F227-E541-B11F-2781D8B697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2075" y="4119768"/>
            <a:ext cx="2159974" cy="2159974"/>
          </a:xfrm>
          <a:prstGeom prst="rect">
            <a:avLst/>
          </a:prstGeom>
        </p:spPr>
      </p:pic>
      <p:sp>
        <p:nvSpPr>
          <p:cNvPr id="32" name="Rectangle 31">
            <a:extLst>
              <a:ext uri="{FF2B5EF4-FFF2-40B4-BE49-F238E27FC236}">
                <a16:creationId xmlns:a16="http://schemas.microsoft.com/office/drawing/2014/main" id="{A2BB0274-ED5C-9341-A642-2F26C295BB8F}"/>
              </a:ext>
            </a:extLst>
          </p:cNvPr>
          <p:cNvSpPr/>
          <p:nvPr/>
        </p:nvSpPr>
        <p:spPr>
          <a:xfrm>
            <a:off x="13692336" y="4288330"/>
            <a:ext cx="2332698" cy="1815882"/>
          </a:xfrm>
          <a:prstGeom prst="rect">
            <a:avLst/>
          </a:prstGeom>
        </p:spPr>
        <p:txBody>
          <a:bodyPr wrap="square">
            <a:spAutoFit/>
          </a:bodyPr>
          <a:lstStyle/>
          <a:p>
            <a:r>
              <a:rPr lang="en-GB" sz="1400" dirty="0"/>
              <a:t>Being firmer and </a:t>
            </a:r>
            <a:br>
              <a:rPr lang="en-GB" sz="1400" dirty="0"/>
            </a:br>
            <a:r>
              <a:rPr lang="en-GB" sz="1400" dirty="0"/>
              <a:t>clearer about standards required from individuals </a:t>
            </a:r>
            <a:br>
              <a:rPr lang="en-GB" sz="1400" dirty="0"/>
            </a:br>
            <a:r>
              <a:rPr lang="en-GB" sz="1400" dirty="0"/>
              <a:t>and institutions who </a:t>
            </a:r>
            <a:br>
              <a:rPr lang="en-GB" sz="1400" dirty="0"/>
            </a:br>
            <a:r>
              <a:rPr lang="en-GB" sz="1400" dirty="0"/>
              <a:t>seek grant funding, e.g. </a:t>
            </a:r>
            <a:br>
              <a:rPr lang="en-GB" sz="1400" dirty="0"/>
            </a:br>
            <a:r>
              <a:rPr lang="en-GB" sz="1400" dirty="0"/>
              <a:t>zero-tolerance policy </a:t>
            </a:r>
            <a:br>
              <a:rPr lang="en-GB" sz="1400" dirty="0"/>
            </a:br>
            <a:r>
              <a:rPr lang="en-GB" sz="1400" dirty="0"/>
              <a:t>on bullying and </a:t>
            </a:r>
            <a:br>
              <a:rPr lang="en-GB" sz="1400" dirty="0"/>
            </a:br>
            <a:r>
              <a:rPr lang="en-GB" sz="1400" dirty="0"/>
              <a:t>harassment.</a:t>
            </a:r>
          </a:p>
        </p:txBody>
      </p:sp>
      <p:pic>
        <p:nvPicPr>
          <p:cNvPr id="26" name="Picture 25" descr="The image is of a green circle prompt card with the word, &quot;How&quot; at the top and &quot;Reward&quot; underneath. &#10;&#10;Participants are encouraged to discuss how the challenges from previous exercises can be tackled through rewards or incentives to create a more positive research culture. ">
            <a:extLst>
              <a:ext uri="{FF2B5EF4-FFF2-40B4-BE49-F238E27FC236}">
                <a16:creationId xmlns:a16="http://schemas.microsoft.com/office/drawing/2014/main" id="{1F55CCDA-63A5-0F46-84E7-03558AD8A5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19671" y="6301398"/>
            <a:ext cx="2159974" cy="2159974"/>
          </a:xfrm>
          <a:prstGeom prst="rect">
            <a:avLst/>
          </a:prstGeom>
        </p:spPr>
      </p:pic>
      <p:sp>
        <p:nvSpPr>
          <p:cNvPr id="34" name="Rectangle 33">
            <a:extLst>
              <a:ext uri="{FF2B5EF4-FFF2-40B4-BE49-F238E27FC236}">
                <a16:creationId xmlns:a16="http://schemas.microsoft.com/office/drawing/2014/main" id="{550900E4-B11D-7E44-9702-F81ADD1A111F}"/>
              </a:ext>
            </a:extLst>
          </p:cNvPr>
          <p:cNvSpPr/>
          <p:nvPr/>
        </p:nvSpPr>
        <p:spPr>
          <a:xfrm>
            <a:off x="13692336" y="6688887"/>
            <a:ext cx="2332698" cy="1384995"/>
          </a:xfrm>
          <a:prstGeom prst="rect">
            <a:avLst/>
          </a:prstGeom>
        </p:spPr>
        <p:txBody>
          <a:bodyPr wrap="square">
            <a:spAutoFit/>
          </a:bodyPr>
          <a:lstStyle/>
          <a:p>
            <a:r>
              <a:rPr lang="en-GB" sz="1400" dirty="0"/>
              <a:t>Recognising and </a:t>
            </a:r>
            <a:br>
              <a:rPr lang="en-GB" sz="1400" dirty="0"/>
            </a:br>
            <a:r>
              <a:rPr lang="en-GB" sz="1400" dirty="0"/>
              <a:t>rewarding good </a:t>
            </a:r>
            <a:br>
              <a:rPr lang="en-GB" sz="1400" dirty="0"/>
            </a:br>
            <a:r>
              <a:rPr lang="en-GB" sz="1400" dirty="0"/>
              <a:t>practices and behaviours </a:t>
            </a:r>
            <a:br>
              <a:rPr lang="en-GB" sz="1400" dirty="0"/>
            </a:br>
            <a:r>
              <a:rPr lang="en-GB" sz="1400" dirty="0"/>
              <a:t>which improve research culture, e.g. including these in promotion criteria.</a:t>
            </a:r>
          </a:p>
        </p:txBody>
      </p:sp>
    </p:spTree>
    <p:extLst>
      <p:ext uri="{BB962C8B-B14F-4D97-AF65-F5344CB8AC3E}">
        <p14:creationId xmlns:p14="http://schemas.microsoft.com/office/powerpoint/2010/main" val="27350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1282402"/>
          </a:xfrm>
        </p:spPr>
        <p:txBody>
          <a:bodyPr/>
          <a:lstStyle/>
          <a:p>
            <a:r>
              <a:rPr lang="en-GB" dirty="0">
                <a:solidFill>
                  <a:srgbClr val="474749"/>
                </a:solidFill>
                <a:latin typeface="Wellcome" pitchFamily="50" charset="0"/>
              </a:rPr>
              <a:t>Part 5. Decide who can make change and how </a:t>
            </a:r>
            <a:br>
              <a:rPr lang="en-GB" dirty="0">
                <a:solidFill>
                  <a:srgbClr val="474749"/>
                </a:solidFill>
                <a:latin typeface="Wellcome" pitchFamily="50" charset="0"/>
              </a:rPr>
            </a:br>
            <a:r>
              <a:rPr lang="en-GB" dirty="0">
                <a:solidFill>
                  <a:srgbClr val="474749"/>
                </a:solidFill>
                <a:latin typeface="Wellcome" pitchFamily="50" charset="0"/>
              </a:rPr>
              <a:t>(~15 mins)</a:t>
            </a:r>
          </a:p>
        </p:txBody>
      </p:sp>
      <p:pic>
        <p:nvPicPr>
          <p:cNvPr id="11" name="Picture 10" descr="The image is of a blue circle prompt card with the word &quot;WHO&quot; at the top ">
            <a:extLst>
              <a:ext uri="{FF2B5EF4-FFF2-40B4-BE49-F238E27FC236}">
                <a16:creationId xmlns:a16="http://schemas.microsoft.com/office/drawing/2014/main" id="{D12CFE46-95B0-1B4C-98F3-B20AAAA4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55" y="2445409"/>
            <a:ext cx="2159974" cy="2159974"/>
          </a:xfrm>
          <a:prstGeom prst="rect">
            <a:avLst/>
          </a:prstGeom>
        </p:spPr>
      </p:pic>
      <p:pic>
        <p:nvPicPr>
          <p:cNvPr id="15" name="Picture 14" descr="The image is of a blue circle prompt card with the word &quot;WHO&quot; at the top ">
            <a:extLst>
              <a:ext uri="{FF2B5EF4-FFF2-40B4-BE49-F238E27FC236}">
                <a16:creationId xmlns:a16="http://schemas.microsoft.com/office/drawing/2014/main" id="{5E6EBDAF-F1DB-7744-BD67-AA911BDF9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0" y="4154967"/>
            <a:ext cx="2159974" cy="2159974"/>
          </a:xfrm>
          <a:prstGeom prst="rect">
            <a:avLst/>
          </a:prstGeom>
        </p:spPr>
      </p:pic>
      <p:pic>
        <p:nvPicPr>
          <p:cNvPr id="19" name="Picture 18" descr="The image is of a blue circle prompt card with the word &quot;WHO&quot; at the top ">
            <a:extLst>
              <a:ext uri="{FF2B5EF4-FFF2-40B4-BE49-F238E27FC236}">
                <a16:creationId xmlns:a16="http://schemas.microsoft.com/office/drawing/2014/main" id="{7A8223FF-A7E6-5746-9848-015002070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420" y="5945225"/>
            <a:ext cx="2159974" cy="2159974"/>
          </a:xfrm>
          <a:prstGeom prst="rect">
            <a:avLst/>
          </a:prstGeom>
        </p:spPr>
      </p:pic>
      <p:pic>
        <p:nvPicPr>
          <p:cNvPr id="17" name="Picture 16" descr="The image is of a blue circle prompt card with the word &quot;WHO&quot; at the top ">
            <a:extLst>
              <a:ext uri="{FF2B5EF4-FFF2-40B4-BE49-F238E27FC236}">
                <a16:creationId xmlns:a16="http://schemas.microsoft.com/office/drawing/2014/main" id="{27D6DB1A-319C-794C-BAB7-81352B19A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394" y="2475674"/>
            <a:ext cx="2159974" cy="2159974"/>
          </a:xfrm>
          <a:prstGeom prst="rect">
            <a:avLst/>
          </a:prstGeom>
        </p:spPr>
      </p:pic>
      <p:pic>
        <p:nvPicPr>
          <p:cNvPr id="13" name="Picture 12" descr="The image is of a blue circle prompt card with the word &quot;WHO&quot; at the top ">
            <a:extLst>
              <a:ext uri="{FF2B5EF4-FFF2-40B4-BE49-F238E27FC236}">
                <a16:creationId xmlns:a16="http://schemas.microsoft.com/office/drawing/2014/main" id="{A5C48D98-A2B1-114B-AE3C-91A71A1574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2729" y="4153283"/>
            <a:ext cx="2159974" cy="2159974"/>
          </a:xfrm>
          <a:prstGeom prst="rect">
            <a:avLst/>
          </a:prstGeom>
        </p:spPr>
      </p:pic>
      <p:pic>
        <p:nvPicPr>
          <p:cNvPr id="21" name="Picture 20" descr="The image is of a blue circle prompt card with the word &quot;WHO&quot; at the top ">
            <a:extLst>
              <a:ext uri="{FF2B5EF4-FFF2-40B4-BE49-F238E27FC236}">
                <a16:creationId xmlns:a16="http://schemas.microsoft.com/office/drawing/2014/main" id="{30C1A217-0B64-344A-A9FC-05F9FC1B6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1394" y="5945225"/>
            <a:ext cx="2159974" cy="2159974"/>
          </a:xfrm>
          <a:prstGeom prst="rect">
            <a:avLst/>
          </a:prstGeom>
        </p:spPr>
      </p:pic>
      <p:sp>
        <p:nvSpPr>
          <p:cNvPr id="18" name="Slide Number Placeholder 3">
            <a:extLst>
              <a:ext uri="{FF2B5EF4-FFF2-40B4-BE49-F238E27FC236}">
                <a16:creationId xmlns:a16="http://schemas.microsoft.com/office/drawing/2014/main" id="{50BC9DD1-CCC4-1547-8E02-E0070C9919F0}"/>
              </a:ext>
              <a:ext uri="{C183D7F6-B498-43B3-948B-1728B52AA6E4}">
                <adec:decorative xmlns:adec="http://schemas.microsoft.com/office/drawing/2017/decorative" val="1"/>
              </a:ext>
            </a:extLst>
          </p:cNvPr>
          <p:cNvSpPr txBox="1">
            <a:spLocks/>
          </p:cNvSpPr>
          <p:nvPr/>
        </p:nvSpPr>
        <p:spPr>
          <a:xfrm>
            <a:off x="15413830" y="641264"/>
            <a:ext cx="432000" cy="307777"/>
          </a:xfrm>
          <a:prstGeom prst="rect">
            <a:avLst/>
          </a:prstGeom>
        </p:spPr>
        <p:txBody>
          <a:bodyPr vert="horz" wrap="square" lIns="0" tIns="0" rIns="0" bIns="0" rtlCol="0" anchor="ctr">
            <a:spAutoFit/>
          </a:bodyPr>
          <a:lstStyle>
            <a:defPPr>
              <a:defRPr lang="en-US"/>
            </a:defPPr>
            <a:lvl1pPr marL="0" algn="l" defTabSz="457200" rtl="0" eaLnBrk="1" latinLnBrk="0" hangingPunct="1">
              <a:defRPr sz="2000" kern="1200">
                <a:solidFill>
                  <a:srgbClr val="474749"/>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F9AD68-5327-4FA6-9851-A953E7042653}" type="slidenum">
              <a:rPr lang="en-GB" smtClean="0"/>
              <a:pPr/>
              <a:t>13</a:t>
            </a:fld>
            <a:endParaRPr lang="en-GB" dirty="0"/>
          </a:p>
        </p:txBody>
      </p:sp>
      <p:pic>
        <p:nvPicPr>
          <p:cNvPr id="22" name="Picture 21" descr="Image of Beige &quot;Challenge being addressed&quot; Challenge card. The card reads:&#10;&#10;What is one thing YOU could do tomorrow to support this idea (no matter how small)? &#10;&#10;TEXT BOX">
            <a:extLst>
              <a:ext uri="{FF2B5EF4-FFF2-40B4-BE49-F238E27FC236}">
                <a16:creationId xmlns:a16="http://schemas.microsoft.com/office/drawing/2014/main" id="{75B0A5C1-CE7A-8345-A991-1A1D3CAC20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0980" y="1792671"/>
            <a:ext cx="6807200" cy="6807200"/>
          </a:xfrm>
          <a:prstGeom prst="rect">
            <a:avLst/>
          </a:prstGeom>
        </p:spPr>
      </p:pic>
      <p:sp>
        <p:nvSpPr>
          <p:cNvPr id="20" name="TextBox 19">
            <a:extLst>
              <a:ext uri="{FF2B5EF4-FFF2-40B4-BE49-F238E27FC236}">
                <a16:creationId xmlns:a16="http://schemas.microsoft.com/office/drawing/2014/main" id="{0D35F0E1-B6F9-AB4B-AED1-64BAD8641D76}"/>
              </a:ext>
            </a:extLst>
          </p:cNvPr>
          <p:cNvSpPr txBox="1"/>
          <p:nvPr/>
        </p:nvSpPr>
        <p:spPr>
          <a:xfrm>
            <a:off x="5456501" y="2521059"/>
            <a:ext cx="51973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t>Challenge being addressed</a:t>
            </a:r>
          </a:p>
        </p:txBody>
      </p:sp>
      <p:sp>
        <p:nvSpPr>
          <p:cNvPr id="30" name="TextBox 29">
            <a:extLst>
              <a:ext uri="{FF2B5EF4-FFF2-40B4-BE49-F238E27FC236}">
                <a16:creationId xmlns:a16="http://schemas.microsoft.com/office/drawing/2014/main" id="{502851CC-8A00-E94E-BF2B-736893211522}"/>
              </a:ext>
            </a:extLst>
          </p:cNvPr>
          <p:cNvSpPr txBox="1"/>
          <p:nvPr/>
        </p:nvSpPr>
        <p:spPr>
          <a:xfrm>
            <a:off x="5456502" y="5127807"/>
            <a:ext cx="4221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pic>
        <p:nvPicPr>
          <p:cNvPr id="28" name="Picture 27" descr="The image is of a beige circle prompt card with the word, &quot;How&quot; at the top and &quot;Support&quot; underneath. &#10;&#10;Participants are encouraged to discuss how the challenges from previous exercises can be tackled through supporting changes to create a more positive research culture. ">
            <a:extLst>
              <a:ext uri="{FF2B5EF4-FFF2-40B4-BE49-F238E27FC236}">
                <a16:creationId xmlns:a16="http://schemas.microsoft.com/office/drawing/2014/main" id="{E2C2D353-114E-EC46-9EC5-A6DEBC9CA4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77139" y="1873087"/>
            <a:ext cx="2219090" cy="2219090"/>
          </a:xfrm>
          <a:prstGeom prst="rect">
            <a:avLst/>
          </a:prstGeom>
        </p:spPr>
      </p:pic>
      <p:sp>
        <p:nvSpPr>
          <p:cNvPr id="31" name="Rectangle 30">
            <a:extLst>
              <a:ext uri="{FF2B5EF4-FFF2-40B4-BE49-F238E27FC236}">
                <a16:creationId xmlns:a16="http://schemas.microsoft.com/office/drawing/2014/main" id="{6B33E911-AB35-1741-A0CC-AF23C322D8B5}"/>
              </a:ext>
            </a:extLst>
          </p:cNvPr>
          <p:cNvSpPr/>
          <p:nvPr/>
        </p:nvSpPr>
        <p:spPr>
          <a:xfrm>
            <a:off x="13692336" y="2429781"/>
            <a:ext cx="2332698" cy="1169551"/>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Supporting the research community as they seek to improve research culture, e.g. publishing of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good-practice guidance.</a:t>
            </a:r>
            <a:endParaRPr lang="en-GB" sz="1400" dirty="0">
              <a:effectLst/>
              <a:latin typeface="Arial" panose="020B0604020202020204" pitchFamily="34" charset="0"/>
              <a:cs typeface="Arial" panose="020B0604020202020204" pitchFamily="34" charset="0"/>
            </a:endParaRPr>
          </a:p>
        </p:txBody>
      </p:sp>
      <p:pic>
        <p:nvPicPr>
          <p:cNvPr id="24" name="Picture 23" descr="The image is of a red circle prompt card with the word, &quot;How&quot; at the top and &quot;REQUIRE&quot; underneath. &#10;&#10;Participants are encouraged to discuss how the challenges from previous exercises can be tackled to create a more positive research culture. ">
            <a:extLst>
              <a:ext uri="{FF2B5EF4-FFF2-40B4-BE49-F238E27FC236}">
                <a16:creationId xmlns:a16="http://schemas.microsoft.com/office/drawing/2014/main" id="{DE041C87-C036-5346-A901-E805503B88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2075" y="4119768"/>
            <a:ext cx="2159974" cy="2159974"/>
          </a:xfrm>
          <a:prstGeom prst="rect">
            <a:avLst/>
          </a:prstGeom>
        </p:spPr>
      </p:pic>
      <p:sp>
        <p:nvSpPr>
          <p:cNvPr id="32" name="Rectangle 31">
            <a:extLst>
              <a:ext uri="{FF2B5EF4-FFF2-40B4-BE49-F238E27FC236}">
                <a16:creationId xmlns:a16="http://schemas.microsoft.com/office/drawing/2014/main" id="{69C44D5E-2D13-F445-85AE-784F0C6A93A9}"/>
              </a:ext>
            </a:extLst>
          </p:cNvPr>
          <p:cNvSpPr/>
          <p:nvPr/>
        </p:nvSpPr>
        <p:spPr>
          <a:xfrm>
            <a:off x="13692336" y="4288330"/>
            <a:ext cx="2332698" cy="1815882"/>
          </a:xfrm>
          <a:prstGeom prst="rect">
            <a:avLst/>
          </a:prstGeom>
        </p:spPr>
        <p:txBody>
          <a:bodyPr wrap="square">
            <a:spAutoFit/>
          </a:bodyPr>
          <a:lstStyle/>
          <a:p>
            <a:r>
              <a:rPr lang="en-GB" sz="1400" dirty="0"/>
              <a:t>Being firmer and </a:t>
            </a:r>
            <a:br>
              <a:rPr lang="en-GB" sz="1400" dirty="0"/>
            </a:br>
            <a:r>
              <a:rPr lang="en-GB" sz="1400" dirty="0"/>
              <a:t>clearer about standards required from individuals </a:t>
            </a:r>
            <a:br>
              <a:rPr lang="en-GB" sz="1400" dirty="0"/>
            </a:br>
            <a:r>
              <a:rPr lang="en-GB" sz="1400" dirty="0"/>
              <a:t>and institutions who </a:t>
            </a:r>
            <a:br>
              <a:rPr lang="en-GB" sz="1400" dirty="0"/>
            </a:br>
            <a:r>
              <a:rPr lang="en-GB" sz="1400" dirty="0"/>
              <a:t>seek grant funding, e.g. </a:t>
            </a:r>
            <a:br>
              <a:rPr lang="en-GB" sz="1400" dirty="0"/>
            </a:br>
            <a:r>
              <a:rPr lang="en-GB" sz="1400" dirty="0"/>
              <a:t>zero-tolerance policy </a:t>
            </a:r>
            <a:br>
              <a:rPr lang="en-GB" sz="1400" dirty="0"/>
            </a:br>
            <a:r>
              <a:rPr lang="en-GB" sz="1400" dirty="0"/>
              <a:t>on bullying and </a:t>
            </a:r>
            <a:br>
              <a:rPr lang="en-GB" sz="1400" dirty="0"/>
            </a:br>
            <a:r>
              <a:rPr lang="en-GB" sz="1400" dirty="0"/>
              <a:t>harassment.</a:t>
            </a:r>
          </a:p>
        </p:txBody>
      </p:sp>
      <p:pic>
        <p:nvPicPr>
          <p:cNvPr id="26" name="Picture 25" descr="The image is of a green circle prompt card with the word, &quot;How&quot; at the top and &quot;Reward&quot; underneath. &#10;&#10;Participants are encouraged to discuss how the challenges from previous exercises can be tackled through rewards or incentives to create a more positive research culture. ">
            <a:extLst>
              <a:ext uri="{FF2B5EF4-FFF2-40B4-BE49-F238E27FC236}">
                <a16:creationId xmlns:a16="http://schemas.microsoft.com/office/drawing/2014/main" id="{39304ECE-E123-914A-9F2E-ED543AE84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19671" y="6301398"/>
            <a:ext cx="2159974" cy="2159974"/>
          </a:xfrm>
          <a:prstGeom prst="rect">
            <a:avLst/>
          </a:prstGeom>
        </p:spPr>
      </p:pic>
      <p:sp>
        <p:nvSpPr>
          <p:cNvPr id="34" name="Rectangle 33">
            <a:extLst>
              <a:ext uri="{FF2B5EF4-FFF2-40B4-BE49-F238E27FC236}">
                <a16:creationId xmlns:a16="http://schemas.microsoft.com/office/drawing/2014/main" id="{63FFB09C-7AE9-314E-AAFD-6C521704AD48}"/>
              </a:ext>
            </a:extLst>
          </p:cNvPr>
          <p:cNvSpPr/>
          <p:nvPr/>
        </p:nvSpPr>
        <p:spPr>
          <a:xfrm>
            <a:off x="13692336" y="6688887"/>
            <a:ext cx="2332698" cy="1384995"/>
          </a:xfrm>
          <a:prstGeom prst="rect">
            <a:avLst/>
          </a:prstGeom>
        </p:spPr>
        <p:txBody>
          <a:bodyPr wrap="square">
            <a:spAutoFit/>
          </a:bodyPr>
          <a:lstStyle/>
          <a:p>
            <a:r>
              <a:rPr lang="en-GB" sz="1400" dirty="0"/>
              <a:t>Recognising and </a:t>
            </a:r>
            <a:br>
              <a:rPr lang="en-GB" sz="1400" dirty="0"/>
            </a:br>
            <a:r>
              <a:rPr lang="en-GB" sz="1400" dirty="0"/>
              <a:t>rewarding good </a:t>
            </a:r>
            <a:br>
              <a:rPr lang="en-GB" sz="1400" dirty="0"/>
            </a:br>
            <a:r>
              <a:rPr lang="en-GB" sz="1400" dirty="0"/>
              <a:t>practices and behaviours </a:t>
            </a:r>
            <a:br>
              <a:rPr lang="en-GB" sz="1400" dirty="0"/>
            </a:br>
            <a:r>
              <a:rPr lang="en-GB" sz="1400" dirty="0"/>
              <a:t>which improve research culture, e.g. including these in promotion criteria.</a:t>
            </a:r>
          </a:p>
        </p:txBody>
      </p:sp>
    </p:spTree>
    <p:extLst>
      <p:ext uri="{BB962C8B-B14F-4D97-AF65-F5344CB8AC3E}">
        <p14:creationId xmlns:p14="http://schemas.microsoft.com/office/powerpoint/2010/main" val="3673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Share </a:t>
            </a:r>
            <a:br>
              <a:rPr lang="en-GB" dirty="0">
                <a:latin typeface="Wellcome" pitchFamily="50" charset="0"/>
              </a:rPr>
            </a:br>
            <a:r>
              <a:rPr lang="en-GB" dirty="0">
                <a:latin typeface="Wellcome" pitchFamily="50" charset="0"/>
              </a:rPr>
              <a:t>your ideas </a:t>
            </a:r>
            <a:br>
              <a:rPr lang="en-GB" dirty="0">
                <a:latin typeface="Wellcome" pitchFamily="50" charset="0"/>
              </a:rPr>
            </a:br>
            <a:r>
              <a:rPr lang="en-GB" dirty="0">
                <a:latin typeface="Wellcome" pitchFamily="50" charset="0"/>
              </a:rPr>
              <a:t>(~10 mins)</a:t>
            </a:r>
          </a:p>
        </p:txBody>
      </p:sp>
      <p:sp>
        <p:nvSpPr>
          <p:cNvPr id="3" name="Footer Placeholder 2">
            <a:extLst>
              <a:ext uri="{FF2B5EF4-FFF2-40B4-BE49-F238E27FC236}">
                <a16:creationId xmlns:a16="http://schemas.microsoft.com/office/drawing/2014/main" id="{E0BEE0FB-82A2-B843-9CA8-15334680F298}"/>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14</a:t>
            </a:fld>
            <a:endParaRPr lang="en-GB"/>
          </a:p>
        </p:txBody>
      </p:sp>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a:xfrm>
            <a:off x="5665449" y="897679"/>
            <a:ext cx="8262000" cy="2670274"/>
          </a:xfrm>
        </p:spPr>
        <p:txBody>
          <a:bodyPr/>
          <a:lstStyle/>
          <a:p>
            <a:pPr>
              <a:spcAft>
                <a:spcPts val="1800"/>
              </a:spcAft>
            </a:pPr>
            <a:r>
              <a:rPr lang="en-GB" dirty="0">
                <a:latin typeface="Arial" panose="020B0604020202020204" pitchFamily="34" charset="0"/>
                <a:cs typeface="Arial" panose="020B0604020202020204" pitchFamily="34" charset="0"/>
              </a:rPr>
              <a:t>Take some time individually to explore the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online ideas forum at:</a:t>
            </a:r>
            <a:r>
              <a:rPr lang="en-GB" dirty="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2"/>
              </a:rPr>
              <a:t>reimagineresearchwellcome.uk.engagementhq.com</a:t>
            </a:r>
            <a:r>
              <a:rPr lang="en-GB" dirty="0">
                <a:latin typeface="Arial" panose="020B0604020202020204" pitchFamily="34" charset="0"/>
                <a:cs typeface="Arial" panose="020B0604020202020204" pitchFamily="34" charset="0"/>
              </a:rPr>
              <a:t> </a:t>
            </a:r>
          </a:p>
          <a:p>
            <a:pPr>
              <a:spcAft>
                <a:spcPts val="1800"/>
              </a:spcAft>
            </a:pPr>
            <a:r>
              <a:rPr lang="en-GB" dirty="0">
                <a:latin typeface="Arial" panose="020B0604020202020204" pitchFamily="34" charset="0"/>
                <a:cs typeface="Arial" panose="020B0604020202020204" pitchFamily="34" charset="0"/>
              </a:rPr>
              <a:t>Add your top ideas and see what others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have suggested. </a:t>
            </a:r>
          </a:p>
        </p:txBody>
      </p:sp>
      <p:sp>
        <p:nvSpPr>
          <p:cNvPr id="14" name="Title 5">
            <a:extLst>
              <a:ext uri="{FF2B5EF4-FFF2-40B4-BE49-F238E27FC236}">
                <a16:creationId xmlns:a16="http://schemas.microsoft.com/office/drawing/2014/main" id="{0F470DB9-9D18-7447-B55C-FF0EB7F3E6E4}"/>
              </a:ext>
            </a:extLst>
          </p:cNvPr>
          <p:cNvSpPr txBox="1">
            <a:spLocks/>
          </p:cNvSpPr>
          <p:nvPr/>
        </p:nvSpPr>
        <p:spPr>
          <a:xfrm>
            <a:off x="567206" y="4932472"/>
            <a:ext cx="4536000" cy="1282402"/>
          </a:xfrm>
          <a:prstGeom prst="rect">
            <a:avLst/>
          </a:prstGeom>
        </p:spPr>
        <p:txBody>
          <a:bodyPr vert="horz" lIns="0" tIns="0" rIns="0" bIns="0" rtlCol="0" anchor="t" anchorCtr="0">
            <a:spAutoFit/>
          </a:bodyPr>
          <a:lstStyle>
            <a:lvl1pPr algn="l" defTabSz="1219078" rtl="0" eaLnBrk="1" latinLnBrk="0" hangingPunct="1">
              <a:lnSpc>
                <a:spcPts val="5000"/>
              </a:lnSpc>
              <a:spcBef>
                <a:spcPct val="0"/>
              </a:spcBef>
              <a:buNone/>
              <a:defRPr sz="4400" kern="1200" spc="-90" baseline="0">
                <a:solidFill>
                  <a:srgbClr val="474749"/>
                </a:solidFill>
                <a:latin typeface="+mj-lt"/>
                <a:ea typeface="+mj-ea"/>
                <a:cs typeface="+mj-cs"/>
              </a:defRPr>
            </a:lvl1pPr>
          </a:lstStyle>
          <a:p>
            <a:r>
              <a:rPr lang="en-GB" dirty="0">
                <a:latin typeface="Wellcome" pitchFamily="50" charset="0"/>
              </a:rPr>
              <a:t>Try another challenge</a:t>
            </a:r>
          </a:p>
        </p:txBody>
      </p:sp>
      <p:sp>
        <p:nvSpPr>
          <p:cNvPr id="15" name="Text Placeholder 6">
            <a:extLst>
              <a:ext uri="{FF2B5EF4-FFF2-40B4-BE49-F238E27FC236}">
                <a16:creationId xmlns:a16="http://schemas.microsoft.com/office/drawing/2014/main" id="{AF71EF37-B9E2-9D48-8E71-9C164333216C}"/>
              </a:ext>
            </a:extLst>
          </p:cNvPr>
          <p:cNvSpPr txBox="1">
            <a:spLocks/>
          </p:cNvSpPr>
          <p:nvPr/>
        </p:nvSpPr>
        <p:spPr>
          <a:xfrm>
            <a:off x="5665449" y="4948979"/>
            <a:ext cx="8262000" cy="1907097"/>
          </a:xfrm>
          <a:prstGeom prst="rect">
            <a:avLst/>
          </a:prstGeom>
        </p:spPr>
        <p:txBody>
          <a:bodyPr vert="horz" lIns="0" tIns="0" rIns="0" bIns="0" rtlCol="0">
            <a:noAutofit/>
          </a:bodyPr>
          <a:lstStyle>
            <a:lvl1pPr marL="0" indent="0" algn="l" defTabSz="1219078" rtl="0" eaLnBrk="1" latinLnBrk="0" hangingPunct="1">
              <a:lnSpc>
                <a:spcPts val="3600"/>
              </a:lnSpc>
              <a:spcBef>
                <a:spcPts val="0"/>
              </a:spcBef>
              <a:spcAft>
                <a:spcPts val="600"/>
              </a:spcAft>
              <a:buFont typeface="Arial" panose="020B0604020202020204" pitchFamily="34" charset="0"/>
              <a:buNone/>
              <a:defRPr sz="2600" b="0" kern="1200">
                <a:solidFill>
                  <a:schemeClr val="tx1"/>
                </a:solidFill>
                <a:latin typeface="+mn-lt"/>
                <a:ea typeface="+mn-ea"/>
                <a:cs typeface="+mn-cs"/>
              </a:defRPr>
            </a:lvl1pPr>
            <a:lvl2pPr marL="0" indent="0" algn="l" defTabSz="1219078" rtl="0" eaLnBrk="1" latinLnBrk="0" hangingPunct="1">
              <a:lnSpc>
                <a:spcPts val="3600"/>
              </a:lnSpc>
              <a:spcBef>
                <a:spcPts val="0"/>
              </a:spcBef>
              <a:spcAft>
                <a:spcPts val="1500"/>
              </a:spcAft>
              <a:buFont typeface="Arial" panose="020B0604020202020204" pitchFamily="34" charset="0"/>
              <a:buNone/>
              <a:defRPr sz="2600" b="0" kern="1200">
                <a:solidFill>
                  <a:schemeClr val="tx1"/>
                </a:solidFill>
                <a:latin typeface="+mn-lt"/>
                <a:ea typeface="+mn-ea"/>
                <a:cs typeface="+mn-cs"/>
              </a:defRPr>
            </a:lvl2pPr>
            <a:lvl3pPr marL="234000" indent="-234000" algn="l" defTabSz="1219078" rtl="0" eaLnBrk="1" latinLnBrk="0" hangingPunct="1">
              <a:lnSpc>
                <a:spcPts val="3600"/>
              </a:lnSpc>
              <a:spcBef>
                <a:spcPts val="0"/>
              </a:spcBef>
              <a:spcAft>
                <a:spcPts val="600"/>
              </a:spcAft>
              <a:buFont typeface="Arial" panose="020B0604020202020204" pitchFamily="34" charset="0"/>
              <a:buChar char="•"/>
              <a:defRPr sz="2600" b="0" kern="1200">
                <a:solidFill>
                  <a:schemeClr val="tx1"/>
                </a:solidFill>
                <a:latin typeface="+mn-lt"/>
                <a:ea typeface="+mn-ea"/>
                <a:cs typeface="+mn-cs"/>
              </a:defRPr>
            </a:lvl3pPr>
            <a:lvl4pPr marL="0" indent="0" algn="l" defTabSz="1219078" rtl="0" eaLnBrk="1" latinLnBrk="0" hangingPunct="1">
              <a:lnSpc>
                <a:spcPts val="2400"/>
              </a:lnSpc>
              <a:spcBef>
                <a:spcPts val="0"/>
              </a:spcBef>
              <a:spcAft>
                <a:spcPts val="1000"/>
              </a:spcAft>
              <a:buFont typeface="Arial" panose="020B0604020202020204" pitchFamily="34" charset="0"/>
              <a:buNone/>
              <a:defRPr sz="2000" b="0" kern="1200">
                <a:solidFill>
                  <a:schemeClr val="tx1"/>
                </a:solidFill>
                <a:latin typeface="+mn-lt"/>
                <a:ea typeface="+mn-ea"/>
                <a:cs typeface="+mn-cs"/>
              </a:defRPr>
            </a:lvl4pPr>
            <a:lvl5pPr marL="0" indent="0" algn="l" defTabSz="1219078" rtl="0" eaLnBrk="1" latinLnBrk="0" hangingPunct="1">
              <a:lnSpc>
                <a:spcPts val="1440"/>
              </a:lnSpc>
              <a:spcBef>
                <a:spcPts val="0"/>
              </a:spcBef>
              <a:spcAft>
                <a:spcPts val="600"/>
              </a:spcAft>
              <a:buFont typeface="Arial" panose="020B0604020202020204" pitchFamily="34" charset="0"/>
              <a:buNone/>
              <a:defRPr sz="1200" b="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If you have time, explore solutions for another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your challenge cards. Or, if you’d like to explore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topic in more detail, choose one of the extension packs on the following slides. </a:t>
            </a:r>
          </a:p>
        </p:txBody>
      </p:sp>
      <p:sp>
        <p:nvSpPr>
          <p:cNvPr id="16" name="Rectangle 15">
            <a:extLst>
              <a:ext uri="{FF2B5EF4-FFF2-40B4-BE49-F238E27FC236}">
                <a16:creationId xmlns:a16="http://schemas.microsoft.com/office/drawing/2014/main" id="{9D00912F-D1D3-E349-9A20-AB125203A31D}"/>
              </a:ext>
              <a:ext uri="{C183D7F6-B498-43B3-948B-1728B52AA6E4}">
                <adec:decorative xmlns:adec="http://schemas.microsoft.com/office/drawing/2017/decorative" val="1"/>
              </a:ext>
            </a:extLst>
          </p:cNvPr>
          <p:cNvSpPr/>
          <p:nvPr/>
        </p:nvSpPr>
        <p:spPr>
          <a:xfrm>
            <a:off x="571968" y="4622224"/>
            <a:ext cx="597600" cy="100800"/>
          </a:xfrm>
          <a:prstGeom prst="rect">
            <a:avLst/>
          </a:prstGeom>
          <a:solidFill>
            <a:srgbClr val="BBE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74749"/>
              </a:solidFill>
            </a:endParaRPr>
          </a:p>
        </p:txBody>
      </p:sp>
    </p:spTree>
    <p:extLst>
      <p:ext uri="{BB962C8B-B14F-4D97-AF65-F5344CB8AC3E}">
        <p14:creationId xmlns:p14="http://schemas.microsoft.com/office/powerpoint/2010/main" val="377582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t>Optional: Further discussion</a:t>
            </a:r>
            <a:endParaRPr lang="en-GB" dirty="0">
              <a:latin typeface="Wellcome" pitchFamily="50" charset="0"/>
            </a:endParaRPr>
          </a:p>
        </p:txBody>
      </p:sp>
      <p:sp>
        <p:nvSpPr>
          <p:cNvPr id="3" name="Footer Placeholder 2">
            <a:extLst>
              <a:ext uri="{FF2B5EF4-FFF2-40B4-BE49-F238E27FC236}">
                <a16:creationId xmlns:a16="http://schemas.microsoft.com/office/drawing/2014/main" id="{E0BEE0FB-82A2-B843-9CA8-15334680F298}"/>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15</a:t>
            </a:fld>
            <a:endParaRPr lang="en-GB"/>
          </a:p>
        </p:txBody>
      </p:sp>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a:xfrm>
            <a:off x="5665449" y="897679"/>
            <a:ext cx="8262000" cy="4177241"/>
          </a:xfrm>
        </p:spPr>
        <p:txBody>
          <a:bodyPr/>
          <a:lstStyle/>
          <a:p>
            <a:pPr>
              <a:spcAft>
                <a:spcPts val="1800"/>
              </a:spcAft>
            </a:pPr>
            <a:r>
              <a:rPr lang="en-GB" dirty="0"/>
              <a:t>The next slides contain some prompts on the themes of mental health, job security and failure. If you have some time left, choose a theme and carry on the conversation.</a:t>
            </a:r>
          </a:p>
          <a:p>
            <a:pPr>
              <a:spcAft>
                <a:spcPts val="1800"/>
              </a:spcAft>
            </a:pPr>
            <a:r>
              <a:rPr lang="en-GB" dirty="0"/>
              <a:t>Do any of the cards reflect your own experiences?</a:t>
            </a:r>
          </a:p>
        </p:txBody>
      </p:sp>
    </p:spTree>
    <p:extLst>
      <p:ext uri="{BB962C8B-B14F-4D97-AF65-F5344CB8AC3E}">
        <p14:creationId xmlns:p14="http://schemas.microsoft.com/office/powerpoint/2010/main" val="401639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Extension </a:t>
            </a:r>
            <a:br>
              <a:rPr lang="en-GB" dirty="0">
                <a:latin typeface="Wellcome" pitchFamily="50" charset="0"/>
              </a:rPr>
            </a:br>
            <a:r>
              <a:rPr lang="en-GB" dirty="0">
                <a:latin typeface="Wellcome" pitchFamily="50" charset="0"/>
              </a:rPr>
              <a:t>pack theme:</a:t>
            </a:r>
            <a:br>
              <a:rPr lang="en-GB" dirty="0">
                <a:latin typeface="Wellcome" pitchFamily="50" charset="0"/>
              </a:rPr>
            </a:br>
            <a:r>
              <a:rPr lang="en-GB" dirty="0">
                <a:latin typeface="Wellcome" pitchFamily="50" charset="0"/>
              </a:rPr>
              <a:t>Mental health</a:t>
            </a:r>
          </a:p>
        </p:txBody>
      </p:sp>
      <p:sp>
        <p:nvSpPr>
          <p:cNvPr id="3" name="Footer Placeholder 2">
            <a:extLst>
              <a:ext uri="{FF2B5EF4-FFF2-40B4-BE49-F238E27FC236}">
                <a16:creationId xmlns:a16="http://schemas.microsoft.com/office/drawing/2014/main" id="{E0BEE0FB-82A2-B843-9CA8-15334680F298}"/>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16</a:t>
            </a:fld>
            <a:endParaRPr lang="en-GB"/>
          </a:p>
        </p:txBody>
      </p:sp>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a:xfrm>
            <a:off x="5665449" y="897679"/>
            <a:ext cx="7954298" cy="4995121"/>
          </a:xfrm>
        </p:spPr>
        <p:txBody>
          <a:bodyPr/>
          <a:lstStyle/>
          <a:p>
            <a:pPr>
              <a:spcAft>
                <a:spcPts val="1800"/>
              </a:spcAft>
            </a:pPr>
            <a:r>
              <a:rPr lang="en-GB" dirty="0"/>
              <a:t>These cards provide an opportunity for you to discuss mental health in the research environment, including your own experiences if you would like to share them.  </a:t>
            </a:r>
          </a:p>
        </p:txBody>
      </p:sp>
    </p:spTree>
    <p:extLst>
      <p:ext uri="{BB962C8B-B14F-4D97-AF65-F5344CB8AC3E}">
        <p14:creationId xmlns:p14="http://schemas.microsoft.com/office/powerpoint/2010/main" val="213049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B29FDB4-2C6F-FA41-968C-61872C4C4F3D}"/>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17</a:t>
            </a:fld>
            <a:endParaRPr lang="en-GB"/>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595676"/>
          </a:xfrm>
        </p:spPr>
        <p:txBody>
          <a:bodyPr/>
          <a:lstStyle/>
          <a:p>
            <a:r>
              <a:rPr lang="en-GB" sz="4000" dirty="0">
                <a:solidFill>
                  <a:srgbClr val="474749"/>
                </a:solidFill>
                <a:latin typeface="Wellcome" pitchFamily="50" charset="0"/>
              </a:rPr>
              <a:t>Extension pack theme: Mental Health</a:t>
            </a:r>
            <a:endParaRPr lang="en-US" sz="4300" dirty="0">
              <a:solidFill>
                <a:srgbClr val="474749"/>
              </a:solidFill>
            </a:endParaRPr>
          </a:p>
        </p:txBody>
      </p:sp>
      <p:pic>
        <p:nvPicPr>
          <p:cNvPr id="31" name="Picture 30" descr="Blue prompt card example:&#10;&#10;&quot;34% of people who leave academia cited a negative impact on wellbeing and mental health as a reason&quot; ">
            <a:extLst>
              <a:ext uri="{FF2B5EF4-FFF2-40B4-BE49-F238E27FC236}">
                <a16:creationId xmlns:a16="http://schemas.microsoft.com/office/drawing/2014/main" id="{ED412C86-3387-6C41-815E-9399396A4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90" y="1852806"/>
            <a:ext cx="2210500" cy="3067887"/>
          </a:xfrm>
          <a:prstGeom prst="rect">
            <a:avLst/>
          </a:prstGeom>
        </p:spPr>
      </p:pic>
      <p:pic>
        <p:nvPicPr>
          <p:cNvPr id="9" name="Picture 8" descr="Blue prompt card example: &#10;&#10;&quot;70% of junior researchers and 64% of senior researchers, believe a career in research can be isolating and lonely&quot; ">
            <a:extLst>
              <a:ext uri="{FF2B5EF4-FFF2-40B4-BE49-F238E27FC236}">
                <a16:creationId xmlns:a16="http://schemas.microsoft.com/office/drawing/2014/main" id="{398F2DCB-50CC-6C49-9CF9-12826BDF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582" y="1852806"/>
            <a:ext cx="2210500" cy="3067887"/>
          </a:xfrm>
          <a:prstGeom prst="rect">
            <a:avLst/>
          </a:prstGeom>
        </p:spPr>
      </p:pic>
      <p:pic>
        <p:nvPicPr>
          <p:cNvPr id="39" name="Picture 38" descr="Blue prompt card example:&#10;&#10;&quot;70% of researchers and students reported feeling stressed on an average working day&quot;  &#10;">
            <a:extLst>
              <a:ext uri="{FF2B5EF4-FFF2-40B4-BE49-F238E27FC236}">
                <a16:creationId xmlns:a16="http://schemas.microsoft.com/office/drawing/2014/main" id="{12F58505-AC52-3142-AF3A-1A5D5D9A3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774" y="1852806"/>
            <a:ext cx="2210500" cy="3067887"/>
          </a:xfrm>
          <a:prstGeom prst="rect">
            <a:avLst/>
          </a:prstGeom>
        </p:spPr>
      </p:pic>
      <p:pic>
        <p:nvPicPr>
          <p:cNvPr id="18" name="Picture 17" descr="Orange prompt card for an attendee of Wellcome's Reimagine Research events: &#10;&#10;&quot;Having mental health issues seems to be the norm in the job&quot;">
            <a:extLst>
              <a:ext uri="{FF2B5EF4-FFF2-40B4-BE49-F238E27FC236}">
                <a16:creationId xmlns:a16="http://schemas.microsoft.com/office/drawing/2014/main" id="{485DA0F8-7326-4DD2-A047-E977798DF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390" y="5063051"/>
            <a:ext cx="2210500" cy="3067887"/>
          </a:xfrm>
          <a:prstGeom prst="rect">
            <a:avLst/>
          </a:prstGeom>
        </p:spPr>
      </p:pic>
      <p:pic>
        <p:nvPicPr>
          <p:cNvPr id="22" name="Picture 21" descr="Orange prompt card for an attendee of Wellcome's Reimagine Research events: &#10;&#10;&quot;Wellbeing projects are often about teaching you to cope with unrealistic workloads&quot; ">
            <a:extLst>
              <a:ext uri="{FF2B5EF4-FFF2-40B4-BE49-F238E27FC236}">
                <a16:creationId xmlns:a16="http://schemas.microsoft.com/office/drawing/2014/main" id="{F2FC3A1E-688F-4774-931A-9CBAF0095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582" y="5063051"/>
            <a:ext cx="2210500" cy="3067887"/>
          </a:xfrm>
          <a:prstGeom prst="rect">
            <a:avLst/>
          </a:prstGeom>
        </p:spPr>
      </p:pic>
      <p:pic>
        <p:nvPicPr>
          <p:cNvPr id="20" name="Picture 19" descr="Orange prompt card for an attendee of Wellcome's Reimagine Research events: &#10;&#10;&quot;What is expected of you can become a force of bullying and anxiety&quot; ">
            <a:extLst>
              <a:ext uri="{FF2B5EF4-FFF2-40B4-BE49-F238E27FC236}">
                <a16:creationId xmlns:a16="http://schemas.microsoft.com/office/drawing/2014/main" id="{D077D945-DF8D-48E0-A130-207257CB6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774" y="5063051"/>
            <a:ext cx="2210500" cy="3067887"/>
          </a:xfrm>
          <a:prstGeom prst="rect">
            <a:avLst/>
          </a:prstGeom>
        </p:spPr>
      </p:pic>
      <p:pic>
        <p:nvPicPr>
          <p:cNvPr id="21" name="Picture 20" descr="Orange prompt card for an attendee of Wellcome's Reimagine Research events: &#10;&#10;&quot;Help should be encouraged. Effective mentoring may prevent the need for counselling&quot; ">
            <a:extLst>
              <a:ext uri="{FF2B5EF4-FFF2-40B4-BE49-F238E27FC236}">
                <a16:creationId xmlns:a16="http://schemas.microsoft.com/office/drawing/2014/main" id="{3F22C6D7-E90D-46AC-8ACD-4108B87171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8965" y="5063051"/>
            <a:ext cx="2212061" cy="3070053"/>
          </a:xfrm>
          <a:prstGeom prst="rect">
            <a:avLst/>
          </a:prstGeom>
        </p:spPr>
      </p:pic>
    </p:spTree>
    <p:extLst>
      <p:ext uri="{BB962C8B-B14F-4D97-AF65-F5344CB8AC3E}">
        <p14:creationId xmlns:p14="http://schemas.microsoft.com/office/powerpoint/2010/main" val="332231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Extension </a:t>
            </a:r>
            <a:br>
              <a:rPr lang="en-GB" dirty="0">
                <a:latin typeface="Wellcome" pitchFamily="50" charset="0"/>
              </a:rPr>
            </a:br>
            <a:r>
              <a:rPr lang="en-GB" dirty="0">
                <a:latin typeface="Wellcome" pitchFamily="50" charset="0"/>
              </a:rPr>
              <a:t>pack theme:</a:t>
            </a:r>
            <a:br>
              <a:rPr lang="en-GB" dirty="0">
                <a:latin typeface="Wellcome" pitchFamily="50" charset="0"/>
              </a:rPr>
            </a:br>
            <a:r>
              <a:rPr lang="en-GB" b="1" dirty="0"/>
              <a:t>Job Security</a:t>
            </a:r>
            <a:endParaRPr lang="en-GB" dirty="0">
              <a:latin typeface="Wellcome" pitchFamily="50" charset="0"/>
            </a:endParaRPr>
          </a:p>
        </p:txBody>
      </p:sp>
      <p:sp>
        <p:nvSpPr>
          <p:cNvPr id="3" name="Footer Placeholder 2">
            <a:extLst>
              <a:ext uri="{FF2B5EF4-FFF2-40B4-BE49-F238E27FC236}">
                <a16:creationId xmlns:a16="http://schemas.microsoft.com/office/drawing/2014/main" id="{E0BEE0FB-82A2-B843-9CA8-15334680F298}"/>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18</a:t>
            </a:fld>
            <a:endParaRPr lang="en-GB"/>
          </a:p>
        </p:txBody>
      </p:sp>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a:xfrm>
            <a:off x="5665449" y="897679"/>
            <a:ext cx="8262000" cy="4995121"/>
          </a:xfrm>
        </p:spPr>
        <p:txBody>
          <a:bodyPr/>
          <a:lstStyle/>
          <a:p>
            <a:pPr>
              <a:spcAft>
                <a:spcPts val="1800"/>
              </a:spcAft>
            </a:pPr>
            <a:r>
              <a:rPr lang="en-GB" dirty="0"/>
              <a:t>Our survey found that only 29% of researchers feel secure in pursuing a research career.  This is often linked to fixed-term contracts, frequent relocations, and high competition for permanent roles and promotions. </a:t>
            </a:r>
          </a:p>
          <a:p>
            <a:pPr>
              <a:spcAft>
                <a:spcPts val="1800"/>
              </a:spcAft>
            </a:pPr>
            <a:r>
              <a:rPr lang="en-GB" dirty="0"/>
              <a:t>Using these cards, you can explore some of the challenges around job security and building a career </a:t>
            </a:r>
            <a:br>
              <a:rPr lang="en-GB" dirty="0"/>
            </a:br>
            <a:r>
              <a:rPr lang="en-GB" dirty="0"/>
              <a:t>in research.</a:t>
            </a:r>
          </a:p>
        </p:txBody>
      </p:sp>
    </p:spTree>
    <p:extLst>
      <p:ext uri="{BB962C8B-B14F-4D97-AF65-F5344CB8AC3E}">
        <p14:creationId xmlns:p14="http://schemas.microsoft.com/office/powerpoint/2010/main" val="16541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B29FDB4-2C6F-FA41-968C-61872C4C4F3D}"/>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19</a:t>
            </a:fld>
            <a:endParaRPr lang="en-GB"/>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595676"/>
          </a:xfrm>
        </p:spPr>
        <p:txBody>
          <a:bodyPr/>
          <a:lstStyle/>
          <a:p>
            <a:r>
              <a:rPr lang="en-GB" sz="4000" dirty="0">
                <a:solidFill>
                  <a:srgbClr val="474749"/>
                </a:solidFill>
                <a:latin typeface="Wellcome" pitchFamily="50" charset="0"/>
              </a:rPr>
              <a:t>Extension pack theme: </a:t>
            </a:r>
            <a:r>
              <a:rPr lang="en-GB" sz="4000" b="1" dirty="0">
                <a:solidFill>
                  <a:srgbClr val="474749"/>
                </a:solidFill>
              </a:rPr>
              <a:t>Job Security</a:t>
            </a:r>
            <a:endParaRPr lang="en-US" sz="4300" dirty="0">
              <a:solidFill>
                <a:srgbClr val="474749"/>
              </a:solidFill>
            </a:endParaRPr>
          </a:p>
        </p:txBody>
      </p:sp>
      <p:pic>
        <p:nvPicPr>
          <p:cNvPr id="31" name="Picture 30" descr="Blue prompt card example:&#10;&#10;&quot;45% of people who leave academia cited difficulty finding a job and the lack of a clear career path as reasons&quot; ">
            <a:extLst>
              <a:ext uri="{FF2B5EF4-FFF2-40B4-BE49-F238E27FC236}">
                <a16:creationId xmlns:a16="http://schemas.microsoft.com/office/drawing/2014/main" id="{ED412C86-3387-6C41-815E-9399396A4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90" y="1852806"/>
            <a:ext cx="2210499" cy="3067887"/>
          </a:xfrm>
          <a:prstGeom prst="rect">
            <a:avLst/>
          </a:prstGeom>
        </p:spPr>
      </p:pic>
      <p:pic>
        <p:nvPicPr>
          <p:cNvPr id="9" name="Picture 8" descr="Blue prompt card example:&#10;&#10;&quot;44% of researchers believe development opportunities are created in their workplace, but 95% think they're important for good leadership&quot; ">
            <a:extLst>
              <a:ext uri="{FF2B5EF4-FFF2-40B4-BE49-F238E27FC236}">
                <a16:creationId xmlns:a16="http://schemas.microsoft.com/office/drawing/2014/main" id="{398F2DCB-50CC-6C49-9CF9-12826BDF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582" y="1852806"/>
            <a:ext cx="2210499" cy="3067887"/>
          </a:xfrm>
          <a:prstGeom prst="rect">
            <a:avLst/>
          </a:prstGeom>
        </p:spPr>
      </p:pic>
      <p:pic>
        <p:nvPicPr>
          <p:cNvPr id="39" name="Picture 38" descr="Blue prompt card example: &#10;&#10;&quot;6% of disabled researchers think that grant funding is sufficiently flexible to support career breaks or health- and disability-related leave&quot; ">
            <a:extLst>
              <a:ext uri="{FF2B5EF4-FFF2-40B4-BE49-F238E27FC236}">
                <a16:creationId xmlns:a16="http://schemas.microsoft.com/office/drawing/2014/main" id="{12F58505-AC52-3142-AF3A-1A5D5D9A3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774" y="1852806"/>
            <a:ext cx="2210499" cy="3067887"/>
          </a:xfrm>
          <a:prstGeom prst="rect">
            <a:avLst/>
          </a:prstGeom>
        </p:spPr>
      </p:pic>
      <p:pic>
        <p:nvPicPr>
          <p:cNvPr id="18" name="Picture 17" descr="Orange prompt card for an attendee of Wellcome's Reimagine Research events: &#10;&#10;&quot;There is a conflict between wanting to think long-term in your research and being on a short-term contract&quot; ">
            <a:extLst>
              <a:ext uri="{FF2B5EF4-FFF2-40B4-BE49-F238E27FC236}">
                <a16:creationId xmlns:a16="http://schemas.microsoft.com/office/drawing/2014/main" id="{485DA0F8-7326-4DD2-A047-E977798DF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390" y="5063051"/>
            <a:ext cx="2210499" cy="3067887"/>
          </a:xfrm>
          <a:prstGeom prst="rect">
            <a:avLst/>
          </a:prstGeom>
        </p:spPr>
      </p:pic>
      <p:pic>
        <p:nvPicPr>
          <p:cNvPr id="22" name="Picture 21" descr="Orange prompt card for an attendee of Wellcome's Reimagine Research events: &#10;&#10;&quot;To survive, you have to ignore the precarity or it will drive you mad&quot; ">
            <a:extLst>
              <a:ext uri="{FF2B5EF4-FFF2-40B4-BE49-F238E27FC236}">
                <a16:creationId xmlns:a16="http://schemas.microsoft.com/office/drawing/2014/main" id="{F2FC3A1E-688F-4774-931A-9CBAF0095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8582" y="5063051"/>
            <a:ext cx="2210499" cy="3067887"/>
          </a:xfrm>
          <a:prstGeom prst="rect">
            <a:avLst/>
          </a:prstGeom>
        </p:spPr>
      </p:pic>
      <p:pic>
        <p:nvPicPr>
          <p:cNvPr id="20" name="Picture 19" descr="Orange prompt card for an Early Career Researcher at a Russell Group University: &#10;&#10;&quot;It's very difficult for people who are on fixed-term contracts to complain. They can just replace you if they want to&quot; ">
            <a:extLst>
              <a:ext uri="{FF2B5EF4-FFF2-40B4-BE49-F238E27FC236}">
                <a16:creationId xmlns:a16="http://schemas.microsoft.com/office/drawing/2014/main" id="{D077D945-DF8D-48E0-A130-207257CB6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774" y="5063051"/>
            <a:ext cx="2210499" cy="3067887"/>
          </a:xfrm>
          <a:prstGeom prst="rect">
            <a:avLst/>
          </a:prstGeom>
        </p:spPr>
      </p:pic>
      <p:pic>
        <p:nvPicPr>
          <p:cNvPr id="21" name="Picture 20" descr="Orange prompt card for an attendee of Wellcome's Reimagine Research events: &#10;&#10;&quot;Fellowships should be awarded on merit, and not favour researchers showing willingness to move&quot; ">
            <a:extLst>
              <a:ext uri="{FF2B5EF4-FFF2-40B4-BE49-F238E27FC236}">
                <a16:creationId xmlns:a16="http://schemas.microsoft.com/office/drawing/2014/main" id="{3F22C6D7-E90D-46AC-8ACD-4108B87171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8965" y="5063051"/>
            <a:ext cx="2212060" cy="3070053"/>
          </a:xfrm>
          <a:prstGeom prst="rect">
            <a:avLst/>
          </a:prstGeom>
        </p:spPr>
      </p:pic>
    </p:spTree>
    <p:extLst>
      <p:ext uri="{BB962C8B-B14F-4D97-AF65-F5344CB8AC3E}">
        <p14:creationId xmlns:p14="http://schemas.microsoft.com/office/powerpoint/2010/main" val="35890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Explore </a:t>
            </a:r>
            <a:br>
              <a:rPr lang="en-GB" dirty="0">
                <a:latin typeface="Wellcome" pitchFamily="50" charset="0"/>
              </a:rPr>
            </a:br>
            <a:r>
              <a:rPr lang="en-GB" dirty="0">
                <a:latin typeface="Wellcome" pitchFamily="50" charset="0"/>
              </a:rPr>
              <a:t>the issues </a:t>
            </a:r>
            <a:br>
              <a:rPr lang="en-GB" dirty="0">
                <a:latin typeface="Wellcome" pitchFamily="50" charset="0"/>
              </a:rPr>
            </a:br>
            <a:r>
              <a:rPr lang="en-GB" dirty="0">
                <a:latin typeface="Wellcome" pitchFamily="50" charset="0"/>
              </a:rPr>
              <a:t>(~20 mins)</a:t>
            </a:r>
            <a:endParaRPr lang="en-US" dirty="0"/>
          </a:p>
        </p:txBody>
      </p:sp>
      <p:sp>
        <p:nvSpPr>
          <p:cNvPr id="3" name="Footer Placeholder 2">
            <a:extLst>
              <a:ext uri="{FF2B5EF4-FFF2-40B4-BE49-F238E27FC236}">
                <a16:creationId xmlns:a16="http://schemas.microsoft.com/office/drawing/2014/main" id="{E0BEE0FB-82A2-B843-9CA8-15334680F2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2</a:t>
            </a:fld>
            <a:endParaRPr lang="en-GB"/>
          </a:p>
        </p:txBody>
      </p:sp>
      <p:pic>
        <p:nvPicPr>
          <p:cNvPr id="10" name="Picture 9" descr="An example of the Blue and Orange prompt cards that the guidance text on the right is referencing. The Blue card on the left says &quot;53% have sought or wanted to seek professional help for depression or anxiety&quot;. The Orange card on the right says &quot;The problem is, one person's bullying is another person's heavy-handed and constructive management&quot; ">
            <a:extLst>
              <a:ext uri="{FF2B5EF4-FFF2-40B4-BE49-F238E27FC236}">
                <a16:creationId xmlns:a16="http://schemas.microsoft.com/office/drawing/2014/main" id="{52AA1414-2579-3244-A565-69D7B4B27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3200">
            <a:off x="658014" y="4351237"/>
            <a:ext cx="1937599" cy="2689136"/>
          </a:xfrm>
          <a:prstGeom prst="rect">
            <a:avLst/>
          </a:prstGeom>
        </p:spPr>
      </p:pic>
      <p:pic>
        <p:nvPicPr>
          <p:cNvPr id="11" name="Picture 10" descr="An example of the Blue and Orange prompt cards that the guidance text on the right is referencing. The Blue card on the left says &quot;53% have sought or wanted to seek professional help for depression or anxiety&quot;. The Orange card on the right says &quot;The problem is, one person's bullying is another person's heavy-handed and constructive management&quot; ">
            <a:extLst>
              <a:ext uri="{FF2B5EF4-FFF2-40B4-BE49-F238E27FC236}">
                <a16:creationId xmlns:a16="http://schemas.microsoft.com/office/drawing/2014/main" id="{9DC4E036-CE10-6443-951B-373F1BB41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7640">
            <a:off x="2337463" y="3905049"/>
            <a:ext cx="1937599" cy="2689136"/>
          </a:xfrm>
          <a:prstGeom prst="rect">
            <a:avLst/>
          </a:prstGeom>
        </p:spPr>
      </p:pic>
      <p:sp>
        <p:nvSpPr>
          <p:cNvPr id="7" name="Text Placeholder 6">
            <a:extLst>
              <a:ext uri="{FF2B5EF4-FFF2-40B4-BE49-F238E27FC236}">
                <a16:creationId xmlns:a16="http://schemas.microsoft.com/office/drawing/2014/main" id="{EAB6A266-D924-8C4C-856C-884658D9D2E9}"/>
              </a:ext>
              <a:ext uri="{C183D7F6-B498-43B3-948B-1728B52AA6E4}">
                <adec:decorative xmlns:adec="http://schemas.microsoft.com/office/drawing/2017/decorative" val="0"/>
              </a:ext>
            </a:extLst>
          </p:cNvPr>
          <p:cNvSpPr>
            <a:spLocks noGrp="1"/>
          </p:cNvSpPr>
          <p:nvPr>
            <p:ph type="body" sz="quarter" idx="13"/>
          </p:nvPr>
        </p:nvSpPr>
        <p:spPr/>
        <p:txBody>
          <a:bodyPr/>
          <a:lstStyle/>
          <a:p>
            <a:pPr>
              <a:spcAft>
                <a:spcPts val="1800"/>
              </a:spcAft>
            </a:pPr>
            <a:r>
              <a:rPr lang="en-GB" dirty="0">
                <a:latin typeface="Arial" panose="020B0604020202020204" pitchFamily="34" charset="0"/>
                <a:cs typeface="Arial" panose="020B0604020202020204" pitchFamily="34" charset="0"/>
              </a:rPr>
              <a:t>Look at the </a:t>
            </a:r>
            <a:r>
              <a:rPr lang="en-GB" b="1" dirty="0">
                <a:latin typeface="Arial" panose="020B0604020202020204" pitchFamily="34" charset="0"/>
                <a:cs typeface="Arial" panose="020B0604020202020204" pitchFamily="34" charset="0"/>
              </a:rPr>
              <a:t>blue and orange prompt cards </a:t>
            </a:r>
            <a:r>
              <a:rPr lang="en-GB" dirty="0">
                <a:latin typeface="Arial" panose="020B0604020202020204" pitchFamily="34" charset="0"/>
                <a:cs typeface="Arial" panose="020B0604020202020204" pitchFamily="34" charset="0"/>
              </a:rPr>
              <a:t>on the slides 4 and 5. The orange cards have quotes from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our interviewees and the blue cards feature some of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our survey findings. </a:t>
            </a:r>
          </a:p>
          <a:p>
            <a:pPr>
              <a:spcAft>
                <a:spcPts val="1800"/>
              </a:spcAft>
            </a:pPr>
            <a:r>
              <a:rPr lang="en-GB" dirty="0">
                <a:latin typeface="Arial" panose="020B0604020202020204" pitchFamily="34" charset="0"/>
                <a:cs typeface="Arial" panose="020B0604020202020204" pitchFamily="34" charset="0"/>
              </a:rPr>
              <a:t>As a group, read out each one (you may need to use the zoom in bottom right corner) and drag each orange card next to the blue card that you think best matches it.</a:t>
            </a:r>
          </a:p>
          <a:p>
            <a:pPr>
              <a:spcAft>
                <a:spcPts val="1800"/>
              </a:spcAft>
            </a:pPr>
            <a:r>
              <a:rPr lang="en-GB" dirty="0">
                <a:latin typeface="Arial" panose="020B0604020202020204" pitchFamily="34" charset="0"/>
                <a:cs typeface="Arial" panose="020B0604020202020204" pitchFamily="34" charset="0"/>
              </a:rPr>
              <a:t>What are some of the common themes? Add text boxes to write them down. If you need more space to make notes, use the blank cards on slide 5. </a:t>
            </a:r>
          </a:p>
        </p:txBody>
      </p:sp>
    </p:spTree>
    <p:extLst>
      <p:ext uri="{BB962C8B-B14F-4D97-AF65-F5344CB8AC3E}">
        <p14:creationId xmlns:p14="http://schemas.microsoft.com/office/powerpoint/2010/main" val="400316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Extension </a:t>
            </a:r>
            <a:br>
              <a:rPr lang="en-GB" dirty="0">
                <a:latin typeface="Wellcome" pitchFamily="50" charset="0"/>
              </a:rPr>
            </a:br>
            <a:r>
              <a:rPr lang="en-GB" dirty="0">
                <a:latin typeface="Wellcome" pitchFamily="50" charset="0"/>
              </a:rPr>
              <a:t>pack theme:</a:t>
            </a:r>
            <a:br>
              <a:rPr lang="en-GB" dirty="0">
                <a:latin typeface="Wellcome" pitchFamily="50" charset="0"/>
              </a:rPr>
            </a:br>
            <a:r>
              <a:rPr lang="en-GB" b="1" dirty="0"/>
              <a:t>Failure</a:t>
            </a:r>
            <a:endParaRPr lang="en-GB" dirty="0">
              <a:latin typeface="Wellcome" pitchFamily="50" charset="0"/>
            </a:endParaRPr>
          </a:p>
        </p:txBody>
      </p:sp>
      <p:sp>
        <p:nvSpPr>
          <p:cNvPr id="3" name="Footer Placeholder 2">
            <a:extLst>
              <a:ext uri="{FF2B5EF4-FFF2-40B4-BE49-F238E27FC236}">
                <a16:creationId xmlns:a16="http://schemas.microsoft.com/office/drawing/2014/main" id="{E0BEE0FB-82A2-B843-9CA8-15334680F298}"/>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20</a:t>
            </a:fld>
            <a:endParaRPr lang="en-GB"/>
          </a:p>
        </p:txBody>
      </p:sp>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a:xfrm>
            <a:off x="5665449" y="897679"/>
            <a:ext cx="6790711" cy="4995121"/>
          </a:xfrm>
        </p:spPr>
        <p:txBody>
          <a:bodyPr/>
          <a:lstStyle/>
          <a:p>
            <a:pPr>
              <a:spcAft>
                <a:spcPts val="1800"/>
              </a:spcAft>
            </a:pPr>
            <a:r>
              <a:rPr lang="en-GB" dirty="0"/>
              <a:t>Failure is inherent to the scientific process, and something researchers will face throughout their careers. </a:t>
            </a:r>
          </a:p>
          <a:p>
            <a:pPr>
              <a:spcAft>
                <a:spcPts val="1800"/>
              </a:spcAft>
            </a:pPr>
            <a:r>
              <a:rPr lang="en-GB" dirty="0"/>
              <a:t>These cards will help you to explore common failures in research and how failure could be addressed, including your own experiences if you would like to share them.</a:t>
            </a:r>
          </a:p>
        </p:txBody>
      </p:sp>
    </p:spTree>
    <p:extLst>
      <p:ext uri="{BB962C8B-B14F-4D97-AF65-F5344CB8AC3E}">
        <p14:creationId xmlns:p14="http://schemas.microsoft.com/office/powerpoint/2010/main" val="11388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B29FDB4-2C6F-FA41-968C-61872C4C4F3D}"/>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21</a:t>
            </a:fld>
            <a:endParaRPr lang="en-GB"/>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595676"/>
          </a:xfrm>
        </p:spPr>
        <p:txBody>
          <a:bodyPr/>
          <a:lstStyle/>
          <a:p>
            <a:r>
              <a:rPr lang="en-GB" sz="4000" dirty="0">
                <a:solidFill>
                  <a:srgbClr val="474749"/>
                </a:solidFill>
                <a:latin typeface="Wellcome" pitchFamily="50" charset="0"/>
              </a:rPr>
              <a:t>Extension pack theme: </a:t>
            </a:r>
            <a:r>
              <a:rPr lang="en-GB" sz="4000" b="1" dirty="0">
                <a:solidFill>
                  <a:srgbClr val="474749"/>
                </a:solidFill>
              </a:rPr>
              <a:t>Failure</a:t>
            </a:r>
            <a:endParaRPr lang="en-US" sz="4300" dirty="0">
              <a:solidFill>
                <a:srgbClr val="474749"/>
              </a:solidFill>
            </a:endParaRPr>
          </a:p>
        </p:txBody>
      </p:sp>
      <p:pic>
        <p:nvPicPr>
          <p:cNvPr id="31" name="Picture 30" descr="Blue prompt card example:&#10;&#10;&quot;Only 60% junior researchers believe that their supervisor values negative results&quot; ">
            <a:extLst>
              <a:ext uri="{FF2B5EF4-FFF2-40B4-BE49-F238E27FC236}">
                <a16:creationId xmlns:a16="http://schemas.microsoft.com/office/drawing/2014/main" id="{ED412C86-3387-6C41-815E-9399396A4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49" y="1852807"/>
            <a:ext cx="2207380" cy="3067885"/>
          </a:xfrm>
          <a:prstGeom prst="rect">
            <a:avLst/>
          </a:prstGeom>
        </p:spPr>
      </p:pic>
      <p:pic>
        <p:nvPicPr>
          <p:cNvPr id="9" name="Picture 8" descr="Blue prompt card example:&#10;&#10;&quot;Only 66% of junior researchers would feel comfortable approaching their supervisor if they could not reproduce lab results&quot; ">
            <a:extLst>
              <a:ext uri="{FF2B5EF4-FFF2-40B4-BE49-F238E27FC236}">
                <a16:creationId xmlns:a16="http://schemas.microsoft.com/office/drawing/2014/main" id="{398F2DCB-50CC-6C49-9CF9-12826BDF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141" y="1852807"/>
            <a:ext cx="2207380" cy="3067885"/>
          </a:xfrm>
          <a:prstGeom prst="rect">
            <a:avLst/>
          </a:prstGeom>
        </p:spPr>
      </p:pic>
      <p:pic>
        <p:nvPicPr>
          <p:cNvPr id="39" name="Picture 38" descr="Blue prompt card example:&#10;&#10;&quot;41% of researchers feel they are not able to separate work-related setbacks from their personal sense of self&quot; ">
            <a:extLst>
              <a:ext uri="{FF2B5EF4-FFF2-40B4-BE49-F238E27FC236}">
                <a16:creationId xmlns:a16="http://schemas.microsoft.com/office/drawing/2014/main" id="{12F58505-AC52-3142-AF3A-1A5D5D9A3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333" y="1852807"/>
            <a:ext cx="2207380" cy="3067885"/>
          </a:xfrm>
          <a:prstGeom prst="rect">
            <a:avLst/>
          </a:prstGeom>
        </p:spPr>
      </p:pic>
      <p:pic>
        <p:nvPicPr>
          <p:cNvPr id="18" name="Picture 17" descr="Orange prompt card for an attendee of Wellcome's Reimagine Research events: &#10;&#10;&quot;You are asking people to be superhuman&quot; ">
            <a:extLst>
              <a:ext uri="{FF2B5EF4-FFF2-40B4-BE49-F238E27FC236}">
                <a16:creationId xmlns:a16="http://schemas.microsoft.com/office/drawing/2014/main" id="{485DA0F8-7326-4DD2-A047-E977798DF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390" y="5063052"/>
            <a:ext cx="2210499" cy="3067885"/>
          </a:xfrm>
          <a:prstGeom prst="rect">
            <a:avLst/>
          </a:prstGeom>
        </p:spPr>
      </p:pic>
      <p:pic>
        <p:nvPicPr>
          <p:cNvPr id="22" name="Picture 21" descr="Orange prompt card for a Middle career researcher, MillionPlus Group Institution: &#10;&#10;&quot;It is highly competitive and good people can have a very, very rough time if they're not lucky&quot;   ">
            <a:extLst>
              <a:ext uri="{FF2B5EF4-FFF2-40B4-BE49-F238E27FC236}">
                <a16:creationId xmlns:a16="http://schemas.microsoft.com/office/drawing/2014/main" id="{F2FC3A1E-688F-4774-931A-9CBAF00954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0141" y="5063052"/>
            <a:ext cx="2210499" cy="3067885"/>
          </a:xfrm>
          <a:prstGeom prst="rect">
            <a:avLst/>
          </a:prstGeom>
        </p:spPr>
      </p:pic>
      <p:pic>
        <p:nvPicPr>
          <p:cNvPr id="20" name="Picture 19" descr="Orange prompt card for a PhD student: &#10;&#10;&quot;If you are just teaching and not producing and publishing research, you won't move up the academic ladder&quot; ">
            <a:extLst>
              <a:ext uri="{FF2B5EF4-FFF2-40B4-BE49-F238E27FC236}">
                <a16:creationId xmlns:a16="http://schemas.microsoft.com/office/drawing/2014/main" id="{D077D945-DF8D-48E0-A130-207257CB6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8774" y="5063052"/>
            <a:ext cx="2210499" cy="3067885"/>
          </a:xfrm>
          <a:prstGeom prst="rect">
            <a:avLst/>
          </a:prstGeom>
        </p:spPr>
      </p:pic>
    </p:spTree>
    <p:extLst>
      <p:ext uri="{BB962C8B-B14F-4D97-AF65-F5344CB8AC3E}">
        <p14:creationId xmlns:p14="http://schemas.microsoft.com/office/powerpoint/2010/main" val="19124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Part 1. Explore </a:t>
            </a:r>
            <a:br>
              <a:rPr lang="en-GB" dirty="0">
                <a:latin typeface="Wellcome" pitchFamily="50" charset="0"/>
              </a:rPr>
            </a:br>
            <a:r>
              <a:rPr lang="en-GB" dirty="0">
                <a:latin typeface="Wellcome" pitchFamily="50" charset="0"/>
              </a:rPr>
              <a:t>the issues </a:t>
            </a:r>
            <a:br>
              <a:rPr lang="en-GB" dirty="0">
                <a:latin typeface="Wellcome" pitchFamily="50" charset="0"/>
              </a:rPr>
            </a:br>
            <a:r>
              <a:rPr lang="en-GB" dirty="0">
                <a:latin typeface="Wellcome" pitchFamily="50" charset="0"/>
              </a:rPr>
              <a:t>(~20 mins)</a:t>
            </a:r>
            <a:endParaRPr lang="en-US" dirty="0"/>
          </a:p>
        </p:txBody>
      </p:sp>
      <p:sp>
        <p:nvSpPr>
          <p:cNvPr id="3" name="Footer Placeholder 2">
            <a:extLst>
              <a:ext uri="{FF2B5EF4-FFF2-40B4-BE49-F238E27FC236}">
                <a16:creationId xmlns:a16="http://schemas.microsoft.com/office/drawing/2014/main" id="{E0BEE0FB-82A2-B843-9CA8-15334680F2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3</a:t>
            </a:fld>
            <a:endParaRPr lang="en-GB"/>
          </a:p>
        </p:txBody>
      </p:sp>
      <p:pic>
        <p:nvPicPr>
          <p:cNvPr id="8" name="Picture 7" descr="An example of the Blue and Orange prompt cards that the guidance text on the right is referencing. The Blue card on the left says &quot;53% have sought or wanted to seek professional help for depression or anxiety&quot;. The Orange card on the right says &quot;The problem is, one person's bullying is another person's heavy-handed and constructive management&quot; ">
            <a:extLst>
              <a:ext uri="{FF2B5EF4-FFF2-40B4-BE49-F238E27FC236}">
                <a16:creationId xmlns:a16="http://schemas.microsoft.com/office/drawing/2014/main" id="{6A99BD4D-730E-D046-BCB2-B87B5A3A6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3200">
            <a:off x="658014" y="4351237"/>
            <a:ext cx="1937599" cy="2689136"/>
          </a:xfrm>
          <a:prstGeom prst="rect">
            <a:avLst/>
          </a:prstGeom>
        </p:spPr>
      </p:pic>
      <p:pic>
        <p:nvPicPr>
          <p:cNvPr id="9" name="Picture 8" descr="An example of the Blue and Orange prompt cards that the guidance text on the right is referencing. The Blue card on the left says &quot;53% have sought or wanted to seek professional help for depression or anxiety&quot;. The Orange card on the right says &quot;The problem is, one person's bullying is another person's heavy-handed and constructive management&quot; ">
            <a:extLst>
              <a:ext uri="{FF2B5EF4-FFF2-40B4-BE49-F238E27FC236}">
                <a16:creationId xmlns:a16="http://schemas.microsoft.com/office/drawing/2014/main" id="{52358642-80B8-EF4E-852B-DB94E6C1A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37640">
            <a:off x="2337463" y="3905049"/>
            <a:ext cx="1937599" cy="2689136"/>
          </a:xfrm>
          <a:prstGeom prst="rect">
            <a:avLst/>
          </a:prstGeom>
        </p:spPr>
      </p:pic>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p:txBody>
          <a:bodyPr/>
          <a:lstStyle/>
          <a:p>
            <a:pPr>
              <a:spcAft>
                <a:spcPts val="1200"/>
              </a:spcAft>
            </a:pPr>
            <a:r>
              <a:rPr lang="en-GB" dirty="0"/>
              <a:t>While you do this, explore the cards in turn, </a:t>
            </a:r>
            <a:br>
              <a:rPr lang="en-GB" dirty="0"/>
            </a:br>
            <a:r>
              <a:rPr lang="en-GB" dirty="0"/>
              <a:t>and consider the following questions as a group:  </a:t>
            </a:r>
          </a:p>
          <a:p>
            <a:pPr marL="285750" lvl="0" indent="-285750">
              <a:spcAft>
                <a:spcPts val="1200"/>
              </a:spcAft>
              <a:buFont typeface="Arial" panose="020B0604020202020204" pitchFamily="34" charset="0"/>
              <a:buChar char="•"/>
            </a:pPr>
            <a:r>
              <a:rPr lang="en-GB" dirty="0"/>
              <a:t>Do any fit your own experiences? </a:t>
            </a:r>
          </a:p>
          <a:p>
            <a:pPr marL="285750" lvl="0" indent="-285750">
              <a:spcAft>
                <a:spcPts val="1200"/>
              </a:spcAft>
              <a:buFont typeface="Arial" panose="020B0604020202020204" pitchFamily="34" charset="0"/>
              <a:buChar char="•"/>
            </a:pPr>
            <a:r>
              <a:rPr lang="en-GB" dirty="0"/>
              <a:t>Are there any you find surprising? </a:t>
            </a:r>
          </a:p>
          <a:p>
            <a:pPr marL="285750" lvl="0" indent="-285750">
              <a:spcAft>
                <a:spcPts val="1200"/>
              </a:spcAft>
              <a:buFont typeface="Arial" panose="020B0604020202020204" pitchFamily="34" charset="0"/>
              <a:buChar char="•"/>
            </a:pPr>
            <a:r>
              <a:rPr lang="en-GB" dirty="0"/>
              <a:t>Are there any you disagree with? </a:t>
            </a:r>
          </a:p>
          <a:p>
            <a:pPr marL="285750" lvl="0" indent="-285750">
              <a:spcAft>
                <a:spcPts val="1800"/>
              </a:spcAft>
              <a:buFont typeface="Arial" panose="020B0604020202020204" pitchFamily="34" charset="0"/>
              <a:buChar char="•"/>
            </a:pPr>
            <a:r>
              <a:rPr lang="en-GB" dirty="0"/>
              <a:t>What other issues have you experienced </a:t>
            </a:r>
            <a:br>
              <a:rPr lang="en-GB" dirty="0"/>
            </a:br>
            <a:r>
              <a:rPr lang="en-GB" dirty="0"/>
              <a:t>that are missing from the cards?</a:t>
            </a:r>
          </a:p>
          <a:p>
            <a:pPr lvl="0"/>
            <a:r>
              <a:rPr lang="en-GB" b="1" dirty="0"/>
              <a:t>Take a moment here to suggest other issues.</a:t>
            </a:r>
          </a:p>
          <a:p>
            <a:pPr lvl="0"/>
            <a:endParaRPr lang="en-GB" dirty="0"/>
          </a:p>
        </p:txBody>
      </p:sp>
    </p:spTree>
    <p:extLst>
      <p:ext uri="{BB962C8B-B14F-4D97-AF65-F5344CB8AC3E}">
        <p14:creationId xmlns:p14="http://schemas.microsoft.com/office/powerpoint/2010/main" val="9320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B29FDB4-2C6F-FA41-968C-61872C4C4F3D}"/>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4</a:t>
            </a:fld>
            <a:endParaRPr lang="en-GB"/>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595676"/>
          </a:xfrm>
        </p:spPr>
        <p:txBody>
          <a:bodyPr/>
          <a:lstStyle/>
          <a:p>
            <a:r>
              <a:rPr lang="en-GB" sz="4000" dirty="0">
                <a:solidFill>
                  <a:srgbClr val="474749"/>
                </a:solidFill>
                <a:latin typeface="Wellcome" pitchFamily="50" charset="0"/>
              </a:rPr>
              <a:t>Part 2. Explore the issues (~20 mins): read, match, discuss</a:t>
            </a:r>
            <a:endParaRPr lang="en-US" sz="4000" dirty="0">
              <a:solidFill>
                <a:srgbClr val="474749"/>
              </a:solidFill>
            </a:endParaRPr>
          </a:p>
        </p:txBody>
      </p:sp>
      <p:pic>
        <p:nvPicPr>
          <p:cNvPr id="31" name="Picture 30" descr="Orange prompt card example from a PhD student: &#10;&#10;&quot;If you're complaining about the supervisor it's always going to be tricky. Formal routes are talked about as 'You can begin this, but it is going to be a bit messy&quot; ">
            <a:extLst>
              <a:ext uri="{FF2B5EF4-FFF2-40B4-BE49-F238E27FC236}">
                <a16:creationId xmlns:a16="http://schemas.microsoft.com/office/drawing/2014/main" id="{ED412C86-3387-6C41-815E-9399396A4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90" y="1850640"/>
            <a:ext cx="2210500" cy="3072220"/>
          </a:xfrm>
          <a:prstGeom prst="rect">
            <a:avLst/>
          </a:prstGeom>
        </p:spPr>
      </p:pic>
      <p:pic>
        <p:nvPicPr>
          <p:cNvPr id="9" name="Picture 8" descr="Orange prompt card example from a Mid-career researcher: &#10;&#10;&quot; Researchers often see their work as rather more important than a job. It's a vocation, it's a way of life... for an outsider that is not very easy to understand&quot; ">
            <a:extLst>
              <a:ext uri="{FF2B5EF4-FFF2-40B4-BE49-F238E27FC236}">
                <a16:creationId xmlns:a16="http://schemas.microsoft.com/office/drawing/2014/main" id="{398F2DCB-50CC-6C49-9CF9-12826BDF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582" y="1850640"/>
            <a:ext cx="2210500" cy="3072220"/>
          </a:xfrm>
          <a:prstGeom prst="rect">
            <a:avLst/>
          </a:prstGeom>
        </p:spPr>
      </p:pic>
      <p:pic>
        <p:nvPicPr>
          <p:cNvPr id="39" name="Picture 38" descr="Orange prompt card example from a Mid-career researcher &#10;&#10;&quot;Young people can go on for several years before they get a permanent position... the pressure of not having a permanent position or even a job is not very nice. Talented people can sometimes give up&quot;">
            <a:extLst>
              <a:ext uri="{FF2B5EF4-FFF2-40B4-BE49-F238E27FC236}">
                <a16:creationId xmlns:a16="http://schemas.microsoft.com/office/drawing/2014/main" id="{12F58505-AC52-3142-AF3A-1A5D5D9A3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774" y="1850640"/>
            <a:ext cx="2210500" cy="3072220"/>
          </a:xfrm>
          <a:prstGeom prst="rect">
            <a:avLst/>
          </a:prstGeom>
        </p:spPr>
      </p:pic>
      <p:pic>
        <p:nvPicPr>
          <p:cNvPr id="41" name="Picture 40" descr="Orange prompt card example from a Late-career researcher &#10;&#10;&quot;One of the problems we have is that people fall into management by virtue of seniority and I kind of resisted that because I know I could not manage people&quot; ">
            <a:extLst>
              <a:ext uri="{FF2B5EF4-FFF2-40B4-BE49-F238E27FC236}">
                <a16:creationId xmlns:a16="http://schemas.microsoft.com/office/drawing/2014/main" id="{196D8FDF-A65F-5348-A941-5B601961C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8966" y="1850640"/>
            <a:ext cx="2210500" cy="3072220"/>
          </a:xfrm>
          <a:prstGeom prst="rect">
            <a:avLst/>
          </a:prstGeom>
        </p:spPr>
      </p:pic>
      <p:pic>
        <p:nvPicPr>
          <p:cNvPr id="43" name="Picture 42" descr="Orange prompt card example from a Late-career researcher &#10;&#10;&quot;It's very cut-throat, science. The pressure leads to environments where people are working under a fear of not delivering rather than a desire to produce good results&quot; ">
            <a:extLst>
              <a:ext uri="{FF2B5EF4-FFF2-40B4-BE49-F238E27FC236}">
                <a16:creationId xmlns:a16="http://schemas.microsoft.com/office/drawing/2014/main" id="{3358BA33-40CB-154B-84B5-31F4906C32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9158" y="1850640"/>
            <a:ext cx="2210500" cy="3072220"/>
          </a:xfrm>
          <a:prstGeom prst="rect">
            <a:avLst/>
          </a:prstGeom>
        </p:spPr>
      </p:pic>
      <p:pic>
        <p:nvPicPr>
          <p:cNvPr id="27" name="Picture 26" descr="Orange prompt card example from a Black late-career researcher &#10;&#10;&quot;As somebody that is not white, we tend to think that anything we say is not really considered on the same level of merit as if someone who is from here says the same thing&quot; ">
            <a:extLst>
              <a:ext uri="{FF2B5EF4-FFF2-40B4-BE49-F238E27FC236}">
                <a16:creationId xmlns:a16="http://schemas.microsoft.com/office/drawing/2014/main" id="{4E331086-D4E8-6946-996A-2A9F5912F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79350" y="1850640"/>
            <a:ext cx="2210500" cy="3072220"/>
          </a:xfrm>
          <a:prstGeom prst="rect">
            <a:avLst/>
          </a:prstGeom>
        </p:spPr>
      </p:pic>
      <p:pic>
        <p:nvPicPr>
          <p:cNvPr id="18" name="Picture 17" descr="Blue prompt card example:&#10;&#10;&quot;29% feel secure in pursuing a research career, with early- and mid-career researchers significantly less likely to feel secure than senior researchers&quot; ">
            <a:extLst>
              <a:ext uri="{FF2B5EF4-FFF2-40B4-BE49-F238E27FC236}">
                <a16:creationId xmlns:a16="http://schemas.microsoft.com/office/drawing/2014/main" id="{485DA0F8-7326-4DD2-A047-E977798DFA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8390" y="5060885"/>
            <a:ext cx="2210500" cy="3072220"/>
          </a:xfrm>
          <a:prstGeom prst="rect">
            <a:avLst/>
          </a:prstGeom>
        </p:spPr>
      </p:pic>
      <p:pic>
        <p:nvPicPr>
          <p:cNvPr id="22" name="Picture 21" descr="Blue prompt card example:&#10;&#10;&quot;84% feel proud to work in the research community...but only 62% would recommend a career in research&quot; ">
            <a:extLst>
              <a:ext uri="{FF2B5EF4-FFF2-40B4-BE49-F238E27FC236}">
                <a16:creationId xmlns:a16="http://schemas.microsoft.com/office/drawing/2014/main" id="{F2FC3A1E-688F-4774-931A-9CBAF0095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8582" y="5060885"/>
            <a:ext cx="2210500" cy="3072220"/>
          </a:xfrm>
          <a:prstGeom prst="rect">
            <a:avLst/>
          </a:prstGeom>
        </p:spPr>
      </p:pic>
      <p:pic>
        <p:nvPicPr>
          <p:cNvPr id="20" name="Picture 19" descr="Blue prompt card example:&#10;&#10;&quot;78% believe that high levels of competition have created unkind and aggressive working conditions&quot;">
            <a:extLst>
              <a:ext uri="{FF2B5EF4-FFF2-40B4-BE49-F238E27FC236}">
                <a16:creationId xmlns:a16="http://schemas.microsoft.com/office/drawing/2014/main" id="{D077D945-DF8D-48E0-A130-207257CB66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8774" y="5060885"/>
            <a:ext cx="2210500" cy="3072220"/>
          </a:xfrm>
          <a:prstGeom prst="rect">
            <a:avLst/>
          </a:prstGeom>
        </p:spPr>
      </p:pic>
      <p:pic>
        <p:nvPicPr>
          <p:cNvPr id="21" name="Picture 20" descr="Blue prompt card example:&#10;&#10;&quot;46% have witnessed discrimination...33% have experienced it themselves&quot;">
            <a:extLst>
              <a:ext uri="{FF2B5EF4-FFF2-40B4-BE49-F238E27FC236}">
                <a16:creationId xmlns:a16="http://schemas.microsoft.com/office/drawing/2014/main" id="{3F22C6D7-E90D-46AC-8ACD-4108B87171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38965" y="5063051"/>
            <a:ext cx="2212061" cy="3070054"/>
          </a:xfrm>
          <a:prstGeom prst="rect">
            <a:avLst/>
          </a:prstGeom>
        </p:spPr>
      </p:pic>
      <p:pic>
        <p:nvPicPr>
          <p:cNvPr id="24" name="Picture 23" descr="Blue prompt card example:&#10;&#10;&quot;79% of those who manage people enjoy it, but less than half have received training&quot;">
            <a:extLst>
              <a:ext uri="{FF2B5EF4-FFF2-40B4-BE49-F238E27FC236}">
                <a16:creationId xmlns:a16="http://schemas.microsoft.com/office/drawing/2014/main" id="{6E1F9E22-5598-4EC2-9866-6C6F831873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09158" y="5060885"/>
            <a:ext cx="2210500" cy="3072220"/>
          </a:xfrm>
          <a:prstGeom prst="rect">
            <a:avLst/>
          </a:prstGeom>
        </p:spPr>
      </p:pic>
      <p:pic>
        <p:nvPicPr>
          <p:cNvPr id="19" name="Picture 18" descr="Blue prompt card example:&#10;&#10;&quot;35% would not feel comfortable reporting instances of compromised research standards and misconduct, without fear of personal consequences&quot; ">
            <a:extLst>
              <a:ext uri="{FF2B5EF4-FFF2-40B4-BE49-F238E27FC236}">
                <a16:creationId xmlns:a16="http://schemas.microsoft.com/office/drawing/2014/main" id="{8CDCCDFD-74B0-46FD-82EB-DBE0DB3E96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79350" y="5060885"/>
            <a:ext cx="2210500" cy="3072220"/>
          </a:xfrm>
          <a:prstGeom prst="rect">
            <a:avLst/>
          </a:prstGeom>
        </p:spPr>
      </p:pic>
    </p:spTree>
    <p:extLst>
      <p:ext uri="{BB962C8B-B14F-4D97-AF65-F5344CB8AC3E}">
        <p14:creationId xmlns:p14="http://schemas.microsoft.com/office/powerpoint/2010/main" val="142118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9B22-8453-4F00-9C21-502067DF9AAA}"/>
              </a:ext>
            </a:extLst>
          </p:cNvPr>
          <p:cNvSpPr>
            <a:spLocks noGrp="1"/>
          </p:cNvSpPr>
          <p:nvPr>
            <p:ph type="title"/>
          </p:nvPr>
        </p:nvSpPr>
        <p:spPr/>
        <p:txBody>
          <a:bodyPr/>
          <a:lstStyle/>
          <a:p>
            <a:r>
              <a:rPr lang="en-GB" sz="4300" dirty="0">
                <a:solidFill>
                  <a:srgbClr val="474749"/>
                </a:solidFill>
                <a:latin typeface="Wellcome" pitchFamily="50" charset="0"/>
              </a:rPr>
              <a:t>Explore the issues (~20 mins): read, match, discuss</a:t>
            </a:r>
            <a:endParaRPr lang="en-GB" sz="4300" dirty="0"/>
          </a:p>
        </p:txBody>
      </p:sp>
      <p:sp>
        <p:nvSpPr>
          <p:cNvPr id="3" name="Footer Placeholder 2">
            <a:extLst>
              <a:ext uri="{FF2B5EF4-FFF2-40B4-BE49-F238E27FC236}">
                <a16:creationId xmlns:a16="http://schemas.microsoft.com/office/drawing/2014/main" id="{E1AF255E-22EC-4C79-86E7-C53CA1680ADA}"/>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5BE96829-C02A-45E6-B7FE-C31AF05FE704}"/>
              </a:ext>
            </a:extLst>
          </p:cNvPr>
          <p:cNvSpPr>
            <a:spLocks noGrp="1"/>
          </p:cNvSpPr>
          <p:nvPr>
            <p:ph type="sldNum" sz="quarter" idx="12"/>
          </p:nvPr>
        </p:nvSpPr>
        <p:spPr/>
        <p:txBody>
          <a:bodyPr/>
          <a:lstStyle/>
          <a:p>
            <a:fld id="{DEF9AD68-5327-4FA6-9851-A953E7042653}" type="slidenum">
              <a:rPr lang="en-GB" smtClean="0"/>
              <a:pPr/>
              <a:t>5</a:t>
            </a:fld>
            <a:endParaRPr lang="en-GB"/>
          </a:p>
        </p:txBody>
      </p:sp>
      <p:grpSp>
        <p:nvGrpSpPr>
          <p:cNvPr id="18" name="Group 17">
            <a:extLst>
              <a:ext uri="{FF2B5EF4-FFF2-40B4-BE49-F238E27FC236}">
                <a16:creationId xmlns:a16="http://schemas.microsoft.com/office/drawing/2014/main" id="{4593294B-0893-E944-9501-102252772EBD}"/>
              </a:ext>
              <a:ext uri="{C183D7F6-B498-43B3-948B-1728B52AA6E4}">
                <adec:decorative xmlns:adec="http://schemas.microsoft.com/office/drawing/2017/decorative" val="1"/>
              </a:ext>
            </a:extLst>
          </p:cNvPr>
          <p:cNvGrpSpPr/>
          <p:nvPr/>
        </p:nvGrpSpPr>
        <p:grpSpPr>
          <a:xfrm>
            <a:off x="567206" y="2676142"/>
            <a:ext cx="2507021" cy="3479419"/>
            <a:chOff x="567206" y="2676142"/>
            <a:chExt cx="2507021" cy="3479419"/>
          </a:xfrm>
        </p:grpSpPr>
        <p:pic>
          <p:nvPicPr>
            <p:cNvPr id="6" name="Picture 5">
              <a:extLst>
                <a:ext uri="{FF2B5EF4-FFF2-40B4-BE49-F238E27FC236}">
                  <a16:creationId xmlns:a16="http://schemas.microsoft.com/office/drawing/2014/main" id="{78B6DDD4-DCF7-2B4E-902C-3BA018E59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06" y="2676142"/>
              <a:ext cx="2507021" cy="3479419"/>
            </a:xfrm>
            <a:prstGeom prst="rect">
              <a:avLst/>
            </a:prstGeom>
          </p:spPr>
        </p:pic>
        <p:sp>
          <p:nvSpPr>
            <p:cNvPr id="12" name="TextBox 11">
              <a:extLst>
                <a:ext uri="{FF2B5EF4-FFF2-40B4-BE49-F238E27FC236}">
                  <a16:creationId xmlns:a16="http://schemas.microsoft.com/office/drawing/2014/main" id="{64173864-51C9-D543-9511-9A6ADFACA879}"/>
                </a:ext>
              </a:extLst>
            </p:cNvPr>
            <p:cNvSpPr txBox="1"/>
            <p:nvPr/>
          </p:nvSpPr>
          <p:spPr>
            <a:xfrm>
              <a:off x="847662" y="3008547"/>
              <a:ext cx="1985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Click to add text</a:t>
              </a:r>
            </a:p>
          </p:txBody>
        </p:sp>
      </p:grpSp>
      <p:grpSp>
        <p:nvGrpSpPr>
          <p:cNvPr id="19" name="Group 18">
            <a:extLst>
              <a:ext uri="{FF2B5EF4-FFF2-40B4-BE49-F238E27FC236}">
                <a16:creationId xmlns:a16="http://schemas.microsoft.com/office/drawing/2014/main" id="{01C3E4A7-A906-D446-8F71-56FE3EEFB283}"/>
              </a:ext>
              <a:ext uri="{C183D7F6-B498-43B3-948B-1728B52AA6E4}">
                <adec:decorative xmlns:adec="http://schemas.microsoft.com/office/drawing/2017/decorative" val="1"/>
              </a:ext>
            </a:extLst>
          </p:cNvPr>
          <p:cNvGrpSpPr/>
          <p:nvPr/>
        </p:nvGrpSpPr>
        <p:grpSpPr>
          <a:xfrm>
            <a:off x="3093695" y="2676142"/>
            <a:ext cx="2507021" cy="3479419"/>
            <a:chOff x="3093695" y="2676142"/>
            <a:chExt cx="2507021" cy="3479419"/>
          </a:xfrm>
        </p:grpSpPr>
        <p:pic>
          <p:nvPicPr>
            <p:cNvPr id="7" name="Picture 6">
              <a:extLst>
                <a:ext uri="{FF2B5EF4-FFF2-40B4-BE49-F238E27FC236}">
                  <a16:creationId xmlns:a16="http://schemas.microsoft.com/office/drawing/2014/main" id="{6D2A6103-D162-A64B-89AF-E9632731F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695" y="2676142"/>
              <a:ext cx="2507021" cy="3479419"/>
            </a:xfrm>
            <a:prstGeom prst="rect">
              <a:avLst/>
            </a:prstGeom>
          </p:spPr>
        </p:pic>
        <p:sp>
          <p:nvSpPr>
            <p:cNvPr id="13" name="TextBox 12">
              <a:extLst>
                <a:ext uri="{FF2B5EF4-FFF2-40B4-BE49-F238E27FC236}">
                  <a16:creationId xmlns:a16="http://schemas.microsoft.com/office/drawing/2014/main" id="{3EBAE264-9322-2040-AEA6-7510D66F3550}"/>
                </a:ext>
              </a:extLst>
            </p:cNvPr>
            <p:cNvSpPr txBox="1"/>
            <p:nvPr/>
          </p:nvSpPr>
          <p:spPr>
            <a:xfrm>
              <a:off x="3358031" y="3008547"/>
              <a:ext cx="1985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Click to add text</a:t>
              </a:r>
            </a:p>
          </p:txBody>
        </p:sp>
      </p:grpSp>
      <p:grpSp>
        <p:nvGrpSpPr>
          <p:cNvPr id="20" name="Group 19">
            <a:extLst>
              <a:ext uri="{FF2B5EF4-FFF2-40B4-BE49-F238E27FC236}">
                <a16:creationId xmlns:a16="http://schemas.microsoft.com/office/drawing/2014/main" id="{D78040F1-75B8-AC42-A95B-295F45BF792C}"/>
              </a:ext>
              <a:ext uri="{C183D7F6-B498-43B3-948B-1728B52AA6E4}">
                <adec:decorative xmlns:adec="http://schemas.microsoft.com/office/drawing/2017/decorative" val="1"/>
              </a:ext>
            </a:extLst>
          </p:cNvPr>
          <p:cNvGrpSpPr/>
          <p:nvPr/>
        </p:nvGrpSpPr>
        <p:grpSpPr>
          <a:xfrm>
            <a:off x="5610450" y="2681519"/>
            <a:ext cx="2507021" cy="3479419"/>
            <a:chOff x="5610450" y="2681519"/>
            <a:chExt cx="2507021" cy="3479419"/>
          </a:xfrm>
        </p:grpSpPr>
        <p:pic>
          <p:nvPicPr>
            <p:cNvPr id="8" name="Picture 7">
              <a:extLst>
                <a:ext uri="{FF2B5EF4-FFF2-40B4-BE49-F238E27FC236}">
                  <a16:creationId xmlns:a16="http://schemas.microsoft.com/office/drawing/2014/main" id="{3B76DDCD-DB47-3B40-A59B-11F23891A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450" y="2681519"/>
              <a:ext cx="2507021" cy="3479419"/>
            </a:xfrm>
            <a:prstGeom prst="rect">
              <a:avLst/>
            </a:prstGeom>
          </p:spPr>
        </p:pic>
        <p:sp>
          <p:nvSpPr>
            <p:cNvPr id="14" name="TextBox 13">
              <a:extLst>
                <a:ext uri="{FF2B5EF4-FFF2-40B4-BE49-F238E27FC236}">
                  <a16:creationId xmlns:a16="http://schemas.microsoft.com/office/drawing/2014/main" id="{B36BB3A3-5201-4645-96A8-03F113649155}"/>
                </a:ext>
              </a:extLst>
            </p:cNvPr>
            <p:cNvSpPr txBox="1"/>
            <p:nvPr/>
          </p:nvSpPr>
          <p:spPr>
            <a:xfrm>
              <a:off x="5871115" y="3008547"/>
              <a:ext cx="1985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Click to add text</a:t>
              </a:r>
            </a:p>
          </p:txBody>
        </p:sp>
      </p:grpSp>
      <p:grpSp>
        <p:nvGrpSpPr>
          <p:cNvPr id="21" name="Group 20">
            <a:extLst>
              <a:ext uri="{FF2B5EF4-FFF2-40B4-BE49-F238E27FC236}">
                <a16:creationId xmlns:a16="http://schemas.microsoft.com/office/drawing/2014/main" id="{45300414-98BF-DA4C-B571-BA770C635FE6}"/>
              </a:ext>
              <a:ext uri="{C183D7F6-B498-43B3-948B-1728B52AA6E4}">
                <adec:decorative xmlns:adec="http://schemas.microsoft.com/office/drawing/2017/decorative" val="1"/>
              </a:ext>
            </a:extLst>
          </p:cNvPr>
          <p:cNvGrpSpPr/>
          <p:nvPr/>
        </p:nvGrpSpPr>
        <p:grpSpPr>
          <a:xfrm>
            <a:off x="8127206" y="2676142"/>
            <a:ext cx="2507021" cy="3479419"/>
            <a:chOff x="8127206" y="2676142"/>
            <a:chExt cx="2507021" cy="3479419"/>
          </a:xfrm>
        </p:grpSpPr>
        <p:pic>
          <p:nvPicPr>
            <p:cNvPr id="9" name="Picture 8">
              <a:extLst>
                <a:ext uri="{FF2B5EF4-FFF2-40B4-BE49-F238E27FC236}">
                  <a16:creationId xmlns:a16="http://schemas.microsoft.com/office/drawing/2014/main" id="{038A1122-CE00-214A-BCAD-69BAA9291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206" y="2676142"/>
              <a:ext cx="2507021" cy="3479419"/>
            </a:xfrm>
            <a:prstGeom prst="rect">
              <a:avLst/>
            </a:prstGeom>
          </p:spPr>
        </p:pic>
        <p:sp>
          <p:nvSpPr>
            <p:cNvPr id="15" name="TextBox 14">
              <a:extLst>
                <a:ext uri="{FF2B5EF4-FFF2-40B4-BE49-F238E27FC236}">
                  <a16:creationId xmlns:a16="http://schemas.microsoft.com/office/drawing/2014/main" id="{EA890BA0-4E18-FA4D-BC31-F781A9619DDE}"/>
                </a:ext>
              </a:extLst>
            </p:cNvPr>
            <p:cNvSpPr txBox="1"/>
            <p:nvPr/>
          </p:nvSpPr>
          <p:spPr>
            <a:xfrm>
              <a:off x="8381808" y="3008547"/>
              <a:ext cx="1985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Click to add text</a:t>
              </a:r>
            </a:p>
          </p:txBody>
        </p:sp>
      </p:grpSp>
      <p:grpSp>
        <p:nvGrpSpPr>
          <p:cNvPr id="22" name="Group 21">
            <a:extLst>
              <a:ext uri="{FF2B5EF4-FFF2-40B4-BE49-F238E27FC236}">
                <a16:creationId xmlns:a16="http://schemas.microsoft.com/office/drawing/2014/main" id="{936F0D92-7424-B94E-BF15-C8C1B8DDCFA7}"/>
              </a:ext>
              <a:ext uri="{C183D7F6-B498-43B3-948B-1728B52AA6E4}">
                <adec:decorative xmlns:adec="http://schemas.microsoft.com/office/drawing/2017/decorative" val="1"/>
              </a:ext>
            </a:extLst>
          </p:cNvPr>
          <p:cNvGrpSpPr/>
          <p:nvPr/>
        </p:nvGrpSpPr>
        <p:grpSpPr>
          <a:xfrm>
            <a:off x="10660185" y="2676142"/>
            <a:ext cx="2507021" cy="3479419"/>
            <a:chOff x="10660185" y="2676142"/>
            <a:chExt cx="2507021" cy="3479419"/>
          </a:xfrm>
        </p:grpSpPr>
        <p:pic>
          <p:nvPicPr>
            <p:cNvPr id="10" name="Picture 9">
              <a:extLst>
                <a:ext uri="{FF2B5EF4-FFF2-40B4-BE49-F238E27FC236}">
                  <a16:creationId xmlns:a16="http://schemas.microsoft.com/office/drawing/2014/main" id="{ED438452-B21C-C142-87D7-60D004794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0185" y="2676142"/>
              <a:ext cx="2507021" cy="3479419"/>
            </a:xfrm>
            <a:prstGeom prst="rect">
              <a:avLst/>
            </a:prstGeom>
          </p:spPr>
        </p:pic>
        <p:sp>
          <p:nvSpPr>
            <p:cNvPr id="16" name="TextBox 15">
              <a:extLst>
                <a:ext uri="{FF2B5EF4-FFF2-40B4-BE49-F238E27FC236}">
                  <a16:creationId xmlns:a16="http://schemas.microsoft.com/office/drawing/2014/main" id="{EC4B4E11-E4B0-BE46-AF14-A9034B6BD94D}"/>
                </a:ext>
              </a:extLst>
            </p:cNvPr>
            <p:cNvSpPr txBox="1"/>
            <p:nvPr/>
          </p:nvSpPr>
          <p:spPr>
            <a:xfrm>
              <a:off x="10892883" y="3008547"/>
              <a:ext cx="1985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Click to add text</a:t>
              </a:r>
            </a:p>
          </p:txBody>
        </p:sp>
      </p:grpSp>
      <p:grpSp>
        <p:nvGrpSpPr>
          <p:cNvPr id="23" name="Group 22">
            <a:extLst>
              <a:ext uri="{FF2B5EF4-FFF2-40B4-BE49-F238E27FC236}">
                <a16:creationId xmlns:a16="http://schemas.microsoft.com/office/drawing/2014/main" id="{FF8B382D-03F9-554E-9C78-E961DE5A6A7E}"/>
              </a:ext>
              <a:ext uri="{C183D7F6-B498-43B3-948B-1728B52AA6E4}">
                <adec:decorative xmlns:adec="http://schemas.microsoft.com/office/drawing/2017/decorative" val="1"/>
              </a:ext>
            </a:extLst>
          </p:cNvPr>
          <p:cNvGrpSpPr/>
          <p:nvPr/>
        </p:nvGrpSpPr>
        <p:grpSpPr>
          <a:xfrm>
            <a:off x="13180185" y="2676142"/>
            <a:ext cx="2507021" cy="3479419"/>
            <a:chOff x="13180185" y="2676142"/>
            <a:chExt cx="2507021" cy="3479419"/>
          </a:xfrm>
        </p:grpSpPr>
        <p:pic>
          <p:nvPicPr>
            <p:cNvPr id="11" name="Picture 10">
              <a:extLst>
                <a:ext uri="{FF2B5EF4-FFF2-40B4-BE49-F238E27FC236}">
                  <a16:creationId xmlns:a16="http://schemas.microsoft.com/office/drawing/2014/main" id="{983897A7-EC7D-5C4D-BE82-EB2107A5F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185" y="2676142"/>
              <a:ext cx="2507021" cy="3479419"/>
            </a:xfrm>
            <a:prstGeom prst="rect">
              <a:avLst/>
            </a:prstGeom>
          </p:spPr>
        </p:pic>
        <p:sp>
          <p:nvSpPr>
            <p:cNvPr id="17" name="TextBox 16">
              <a:extLst>
                <a:ext uri="{FF2B5EF4-FFF2-40B4-BE49-F238E27FC236}">
                  <a16:creationId xmlns:a16="http://schemas.microsoft.com/office/drawing/2014/main" id="{2E847ABC-4E99-5D46-BA61-67AB1AD0EC04}"/>
                </a:ext>
              </a:extLst>
            </p:cNvPr>
            <p:cNvSpPr txBox="1"/>
            <p:nvPr/>
          </p:nvSpPr>
          <p:spPr>
            <a:xfrm>
              <a:off x="13438841" y="3008547"/>
              <a:ext cx="1985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Click to add text</a:t>
              </a:r>
            </a:p>
          </p:txBody>
        </p:sp>
      </p:grpSp>
    </p:spTree>
    <p:extLst>
      <p:ext uri="{BB962C8B-B14F-4D97-AF65-F5344CB8AC3E}">
        <p14:creationId xmlns:p14="http://schemas.microsoft.com/office/powerpoint/2010/main" val="16360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1923604"/>
          </a:xfrm>
        </p:spPr>
        <p:txBody>
          <a:bodyPr/>
          <a:lstStyle/>
          <a:p>
            <a:r>
              <a:rPr lang="en-GB" dirty="0">
                <a:latin typeface="Wellcome" pitchFamily="50" charset="0"/>
              </a:rPr>
              <a:t>Understand </a:t>
            </a:r>
            <a:br>
              <a:rPr lang="en-GB" dirty="0">
                <a:latin typeface="Wellcome" pitchFamily="50" charset="0"/>
              </a:rPr>
            </a:br>
            <a:r>
              <a:rPr lang="en-GB" dirty="0">
                <a:latin typeface="Wellcome" pitchFamily="50" charset="0"/>
              </a:rPr>
              <a:t>the challenges (~10 mins)</a:t>
            </a:r>
          </a:p>
        </p:txBody>
      </p:sp>
      <p:sp>
        <p:nvSpPr>
          <p:cNvPr id="3" name="Footer Placeholder 2">
            <a:extLst>
              <a:ext uri="{FF2B5EF4-FFF2-40B4-BE49-F238E27FC236}">
                <a16:creationId xmlns:a16="http://schemas.microsoft.com/office/drawing/2014/main" id="{E0BEE0FB-82A2-B843-9CA8-15334680F2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6</a:t>
            </a:fld>
            <a:endParaRPr lang="en-GB"/>
          </a:p>
        </p:txBody>
      </p:sp>
      <p:pic>
        <p:nvPicPr>
          <p:cNvPr id="5" name="Picture 4" descr="Image of Yellow Challenge card. The card reads:&#10;&#10;Challenge:&#10;&#10;What should be addressed?&#10;&#10;TEXT BOX&#10;&#10;Because? &#10;&#10;TEXT BOX">
            <a:extLst>
              <a:ext uri="{FF2B5EF4-FFF2-40B4-BE49-F238E27FC236}">
                <a16:creationId xmlns:a16="http://schemas.microsoft.com/office/drawing/2014/main" id="{2EC81BBE-7533-6749-9553-BCFC021D5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91" y="3809832"/>
            <a:ext cx="4004794" cy="4004794"/>
          </a:xfrm>
          <a:prstGeom prst="rect">
            <a:avLst/>
          </a:prstGeom>
        </p:spPr>
      </p:pic>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p:txBody>
          <a:bodyPr/>
          <a:lstStyle/>
          <a:p>
            <a:pPr>
              <a:spcAft>
                <a:spcPts val="1800"/>
              </a:spcAft>
            </a:pPr>
            <a:r>
              <a:rPr lang="en-GB" dirty="0"/>
              <a:t>Discuss in your group and use the </a:t>
            </a:r>
            <a:r>
              <a:rPr lang="en-GB" b="1" dirty="0"/>
              <a:t>yellow </a:t>
            </a:r>
            <a:br>
              <a:rPr lang="en-GB" b="1" dirty="0"/>
            </a:br>
            <a:r>
              <a:rPr lang="en-GB" b="1" dirty="0"/>
              <a:t>challenge cards </a:t>
            </a:r>
            <a:r>
              <a:rPr lang="en-GB" dirty="0"/>
              <a:t>on the next slide to capture </a:t>
            </a:r>
            <a:br>
              <a:rPr lang="en-GB" dirty="0"/>
            </a:br>
            <a:r>
              <a:rPr lang="en-GB" dirty="0"/>
              <a:t>the problems you think should be addressed </a:t>
            </a:r>
            <a:br>
              <a:rPr lang="en-GB" dirty="0"/>
            </a:br>
            <a:r>
              <a:rPr lang="en-GB" dirty="0"/>
              <a:t>to improve research culture.</a:t>
            </a:r>
          </a:p>
          <a:p>
            <a:pPr>
              <a:spcAft>
                <a:spcPts val="1800"/>
              </a:spcAft>
            </a:pPr>
            <a:r>
              <a:rPr lang="en-GB" dirty="0"/>
              <a:t>Duplicate the yellow challenge card slide </a:t>
            </a:r>
            <a:br>
              <a:rPr lang="en-GB" dirty="0"/>
            </a:br>
            <a:r>
              <a:rPr lang="en-GB" dirty="0"/>
              <a:t>to add more ideas. </a:t>
            </a:r>
          </a:p>
          <a:p>
            <a:pPr>
              <a:spcAft>
                <a:spcPts val="1800"/>
              </a:spcAft>
            </a:pPr>
            <a:r>
              <a:rPr lang="en-GB" dirty="0"/>
              <a:t>Pick out your top three challenges. </a:t>
            </a:r>
          </a:p>
          <a:p>
            <a:pPr>
              <a:spcAft>
                <a:spcPts val="1800"/>
              </a:spcAft>
            </a:pPr>
            <a:r>
              <a:rPr lang="en-GB" dirty="0"/>
              <a:t>These could be causes of the issues on the </a:t>
            </a:r>
            <a:br>
              <a:rPr lang="en-GB" dirty="0"/>
            </a:br>
            <a:r>
              <a:rPr lang="en-GB" dirty="0"/>
              <a:t>prompt cards or of other issues you’ve discussed.</a:t>
            </a:r>
          </a:p>
        </p:txBody>
      </p:sp>
    </p:spTree>
    <p:extLst>
      <p:ext uri="{BB962C8B-B14F-4D97-AF65-F5344CB8AC3E}">
        <p14:creationId xmlns:p14="http://schemas.microsoft.com/office/powerpoint/2010/main" val="42608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CCB68B-9474-C940-89F6-6B7E69D69943}"/>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B29FDB4-2C6F-FA41-968C-61872C4C4F3D}"/>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7</a:t>
            </a:fld>
            <a:endParaRPr lang="en-GB"/>
          </a:p>
        </p:txBody>
      </p:sp>
      <p:sp>
        <p:nvSpPr>
          <p:cNvPr id="37" name="Title 1">
            <a:extLst>
              <a:ext uri="{FF2B5EF4-FFF2-40B4-BE49-F238E27FC236}">
                <a16:creationId xmlns:a16="http://schemas.microsoft.com/office/drawing/2014/main" id="{35ED2A81-F2F9-4F47-9E4F-CDB0D77A7350}"/>
              </a:ext>
            </a:extLst>
          </p:cNvPr>
          <p:cNvSpPr>
            <a:spLocks noGrp="1"/>
          </p:cNvSpPr>
          <p:nvPr>
            <p:ph type="title"/>
          </p:nvPr>
        </p:nvSpPr>
        <p:spPr>
          <a:xfrm>
            <a:off x="567206" y="881172"/>
            <a:ext cx="15120000" cy="641201"/>
          </a:xfrm>
        </p:spPr>
        <p:txBody>
          <a:bodyPr/>
          <a:lstStyle/>
          <a:p>
            <a:r>
              <a:rPr lang="en-GB" dirty="0">
                <a:solidFill>
                  <a:srgbClr val="474749"/>
                </a:solidFill>
                <a:latin typeface="Wellcome" pitchFamily="50" charset="0"/>
              </a:rPr>
              <a:t>Understand the challenges (~10 mins)</a:t>
            </a:r>
          </a:p>
        </p:txBody>
      </p:sp>
      <p:pic>
        <p:nvPicPr>
          <p:cNvPr id="9" name="Picture 8">
            <a:extLst>
              <a:ext uri="{FF2B5EF4-FFF2-40B4-BE49-F238E27FC236}">
                <a16:creationId xmlns:a16="http://schemas.microsoft.com/office/drawing/2014/main" id="{13666474-9D6B-0D4A-B91C-D6764395193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586">
            <a:off x="7863215" y="2402951"/>
            <a:ext cx="5534147" cy="5534147"/>
          </a:xfrm>
          <a:prstGeom prst="rect">
            <a:avLst/>
          </a:prstGeom>
        </p:spPr>
      </p:pic>
      <p:grpSp>
        <p:nvGrpSpPr>
          <p:cNvPr id="2" name="Group 1" descr="Image of Yellow Challenge card. The card reads:&#10;&#10;Challenge:&#10;&#10;What should be addressed?&#10;&#10;TEXT BOX&#10;&#10;Because? &#10;&#10;TEXT BOX">
            <a:extLst>
              <a:ext uri="{FF2B5EF4-FFF2-40B4-BE49-F238E27FC236}">
                <a16:creationId xmlns:a16="http://schemas.microsoft.com/office/drawing/2014/main" id="{C00E5808-78DB-4619-B2E9-A448CFC8557C}"/>
              </a:ext>
              <a:ext uri="{C183D7F6-B498-43B3-948B-1728B52AA6E4}">
                <adec:decorative xmlns:adec="http://schemas.microsoft.com/office/drawing/2017/decorative" val="0"/>
              </a:ext>
            </a:extLst>
          </p:cNvPr>
          <p:cNvGrpSpPr/>
          <p:nvPr/>
        </p:nvGrpSpPr>
        <p:grpSpPr>
          <a:xfrm>
            <a:off x="3091738" y="2144711"/>
            <a:ext cx="5534147" cy="5534147"/>
            <a:chOff x="3091738" y="2144711"/>
            <a:chExt cx="5534147" cy="5534147"/>
          </a:xfrm>
        </p:grpSpPr>
        <p:pic>
          <p:nvPicPr>
            <p:cNvPr id="5" name="Picture 4">
              <a:extLst>
                <a:ext uri="{FF2B5EF4-FFF2-40B4-BE49-F238E27FC236}">
                  <a16:creationId xmlns:a16="http://schemas.microsoft.com/office/drawing/2014/main" id="{74D0BCBF-5339-AC41-A6A0-2A1B8543D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4344">
              <a:off x="3091738" y="2144711"/>
              <a:ext cx="5534147" cy="5534147"/>
            </a:xfrm>
            <a:prstGeom prst="rect">
              <a:avLst/>
            </a:prstGeom>
          </p:spPr>
        </p:pic>
        <p:sp>
          <p:nvSpPr>
            <p:cNvPr id="25" name="TextBox 24">
              <a:extLst>
                <a:ext uri="{FF2B5EF4-FFF2-40B4-BE49-F238E27FC236}">
                  <a16:creationId xmlns:a16="http://schemas.microsoft.com/office/drawing/2014/main" id="{BC6B064F-9C59-754F-8BE7-E84D1D248F97}"/>
                </a:ext>
                <a:ext uri="{C183D7F6-B498-43B3-948B-1728B52AA6E4}">
                  <adec:decorative xmlns:adec="http://schemas.microsoft.com/office/drawing/2017/decorative" val="1"/>
                </a:ext>
              </a:extLst>
            </p:cNvPr>
            <p:cNvSpPr txBox="1"/>
            <p:nvPr/>
          </p:nvSpPr>
          <p:spPr>
            <a:xfrm rot="21130222">
              <a:off x="3965713" y="4249012"/>
              <a:ext cx="34242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sp>
          <p:nvSpPr>
            <p:cNvPr id="27" name="TextBox 26">
              <a:extLst>
                <a:ext uri="{FF2B5EF4-FFF2-40B4-BE49-F238E27FC236}">
                  <a16:creationId xmlns:a16="http://schemas.microsoft.com/office/drawing/2014/main" id="{66691A56-3B15-5645-9DFB-65E93DB98DBC}"/>
                </a:ext>
              </a:extLst>
            </p:cNvPr>
            <p:cNvSpPr txBox="1"/>
            <p:nvPr/>
          </p:nvSpPr>
          <p:spPr>
            <a:xfrm rot="21130222">
              <a:off x="4251283" y="6039712"/>
              <a:ext cx="34242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Click to add text</a:t>
              </a:r>
            </a:p>
          </p:txBody>
        </p:sp>
      </p:grpSp>
    </p:spTree>
    <p:extLst>
      <p:ext uri="{BB962C8B-B14F-4D97-AF65-F5344CB8AC3E}">
        <p14:creationId xmlns:p14="http://schemas.microsoft.com/office/powerpoint/2010/main" val="12436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2564805"/>
          </a:xfrm>
        </p:spPr>
        <p:txBody>
          <a:bodyPr/>
          <a:lstStyle/>
          <a:p>
            <a:r>
              <a:rPr lang="en-GB" dirty="0">
                <a:latin typeface="Wellcome" pitchFamily="50" charset="0"/>
              </a:rPr>
              <a:t>Decide who can make change and how </a:t>
            </a:r>
            <a:br>
              <a:rPr lang="en-GB" dirty="0">
                <a:latin typeface="Wellcome" pitchFamily="50" charset="0"/>
              </a:rPr>
            </a:br>
            <a:r>
              <a:rPr lang="en-GB" dirty="0">
                <a:latin typeface="Wellcome" pitchFamily="50" charset="0"/>
              </a:rPr>
              <a:t>(~15 mins)</a:t>
            </a:r>
          </a:p>
        </p:txBody>
      </p:sp>
      <p:sp>
        <p:nvSpPr>
          <p:cNvPr id="3" name="Footer Placeholder 2">
            <a:extLst>
              <a:ext uri="{FF2B5EF4-FFF2-40B4-BE49-F238E27FC236}">
                <a16:creationId xmlns:a16="http://schemas.microsoft.com/office/drawing/2014/main" id="{E0BEE0FB-82A2-B843-9CA8-15334680F2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8</a:t>
            </a:fld>
            <a:endParaRPr lang="en-GB"/>
          </a:p>
        </p:txBody>
      </p:sp>
      <p:pic>
        <p:nvPicPr>
          <p:cNvPr id="10" name="Picture 9" descr="The image is of a red circle prompt card with the word, &quot;How&quot; at the top and &quot;REQUIRE&quot; underneath. &#10;&#10;Participants are encouraged to discuss how the challenges from previous exercises can be tackled to create a more positive research culture. ">
            <a:extLst>
              <a:ext uri="{FF2B5EF4-FFF2-40B4-BE49-F238E27FC236}">
                <a16:creationId xmlns:a16="http://schemas.microsoft.com/office/drawing/2014/main" id="{F5942391-5DC0-FA44-AB77-A8C7DE0A9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06" y="3790441"/>
            <a:ext cx="2463486" cy="2463486"/>
          </a:xfrm>
          <a:prstGeom prst="rect">
            <a:avLst/>
          </a:prstGeom>
        </p:spPr>
      </p:pic>
      <p:pic>
        <p:nvPicPr>
          <p:cNvPr id="8" name="Picture 7" descr="The image is of a blue circle prompt card with the word &quot;WHO&quot; at the top and &quot;Professional bodies e.g. learned societies&quot; underneath. &#10;&#10;Participants are encouraged to discuss what tangible things could different kinds of individuals and organisations do by supporting, requiring or rewarding practices and behaviours. ">
            <a:extLst>
              <a:ext uri="{FF2B5EF4-FFF2-40B4-BE49-F238E27FC236}">
                <a16:creationId xmlns:a16="http://schemas.microsoft.com/office/drawing/2014/main" id="{28B52D88-D3A6-D246-BD29-B7FDFEC15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949" y="5156514"/>
            <a:ext cx="2463486" cy="2463486"/>
          </a:xfrm>
          <a:prstGeom prst="rect">
            <a:avLst/>
          </a:prstGeom>
        </p:spPr>
      </p:pic>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p:txBody>
          <a:bodyPr/>
          <a:lstStyle/>
          <a:p>
            <a:pPr>
              <a:spcAft>
                <a:spcPts val="1800"/>
              </a:spcAft>
            </a:pPr>
            <a:r>
              <a:rPr lang="en-GB" dirty="0"/>
              <a:t>Consider your top challenge first – how could it be tackled to create a more positive research culture?</a:t>
            </a:r>
          </a:p>
          <a:p>
            <a:pPr>
              <a:spcAft>
                <a:spcPts val="1800"/>
              </a:spcAft>
            </a:pPr>
            <a:r>
              <a:rPr lang="en-GB" dirty="0"/>
              <a:t>Look at the </a:t>
            </a:r>
            <a:r>
              <a:rPr lang="en-GB" b="1" dirty="0"/>
              <a:t>round ‘who’ and ‘how’ cards </a:t>
            </a:r>
            <a:r>
              <a:rPr lang="en-GB" dirty="0"/>
              <a:t>on the </a:t>
            </a:r>
            <a:br>
              <a:rPr lang="en-GB" dirty="0"/>
            </a:br>
            <a:r>
              <a:rPr lang="en-GB" dirty="0"/>
              <a:t>edge of the next slides. What tangible things could different kinds of individuals and organisations do </a:t>
            </a:r>
            <a:br>
              <a:rPr lang="en-GB" dirty="0"/>
            </a:br>
            <a:r>
              <a:rPr lang="en-GB" dirty="0"/>
              <a:t>by supporting, requiring or rewarding practices and behaviours? Try to consider ideas for every combination of who and how. </a:t>
            </a:r>
          </a:p>
        </p:txBody>
      </p:sp>
    </p:spTree>
    <p:extLst>
      <p:ext uri="{BB962C8B-B14F-4D97-AF65-F5344CB8AC3E}">
        <p14:creationId xmlns:p14="http://schemas.microsoft.com/office/powerpoint/2010/main" val="119323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4536000" cy="2519279"/>
          </a:xfrm>
        </p:spPr>
        <p:txBody>
          <a:bodyPr/>
          <a:lstStyle/>
          <a:p>
            <a:r>
              <a:rPr lang="en-GB" sz="4000" dirty="0">
                <a:latin typeface="Wellcome" pitchFamily="50" charset="0"/>
              </a:rPr>
              <a:t>Part 1. Decide who can make change and how </a:t>
            </a:r>
            <a:br>
              <a:rPr lang="en-GB" sz="4000" dirty="0">
                <a:latin typeface="Wellcome" pitchFamily="50" charset="0"/>
              </a:rPr>
            </a:br>
            <a:r>
              <a:rPr lang="en-GB" sz="4000" dirty="0">
                <a:latin typeface="Wellcome" pitchFamily="50" charset="0"/>
              </a:rPr>
              <a:t>(~15 mins)</a:t>
            </a:r>
          </a:p>
        </p:txBody>
      </p:sp>
      <p:sp>
        <p:nvSpPr>
          <p:cNvPr id="3" name="Footer Placeholder 2">
            <a:extLst>
              <a:ext uri="{FF2B5EF4-FFF2-40B4-BE49-F238E27FC236}">
                <a16:creationId xmlns:a16="http://schemas.microsoft.com/office/drawing/2014/main" id="{E0BEE0FB-82A2-B843-9CA8-15334680F2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wellcome.ac.uk  |  @wellcometrust</a:t>
            </a:r>
          </a:p>
        </p:txBody>
      </p:sp>
      <p:sp>
        <p:nvSpPr>
          <p:cNvPr id="4" name="Slide Number Placeholder 3">
            <a:extLst>
              <a:ext uri="{FF2B5EF4-FFF2-40B4-BE49-F238E27FC236}">
                <a16:creationId xmlns:a16="http://schemas.microsoft.com/office/drawing/2014/main" id="{CC5E7520-0244-F54B-BD1F-CC0BA939A4EF}"/>
              </a:ext>
              <a:ext uri="{C183D7F6-B498-43B3-948B-1728B52AA6E4}">
                <adec:decorative xmlns:adec="http://schemas.microsoft.com/office/drawing/2017/decorative" val="1"/>
              </a:ext>
            </a:extLst>
          </p:cNvPr>
          <p:cNvSpPr>
            <a:spLocks noGrp="1"/>
          </p:cNvSpPr>
          <p:nvPr>
            <p:ph type="sldNum" sz="quarter" idx="12"/>
          </p:nvPr>
        </p:nvSpPr>
        <p:spPr/>
        <p:txBody>
          <a:bodyPr/>
          <a:lstStyle/>
          <a:p>
            <a:fld id="{DEF9AD68-5327-4FA6-9851-A953E7042653}" type="slidenum">
              <a:rPr lang="en-GB" smtClean="0"/>
              <a:t>9</a:t>
            </a:fld>
            <a:endParaRPr lang="en-GB" dirty="0"/>
          </a:p>
        </p:txBody>
      </p:sp>
      <p:pic>
        <p:nvPicPr>
          <p:cNvPr id="14" name="Picture 13" descr="Image of green &quot;good practice already happening&quot; prompt card.&#10;&#10;Under &quot;Good practice already happening&quot; is a white text box">
            <a:extLst>
              <a:ext uri="{FF2B5EF4-FFF2-40B4-BE49-F238E27FC236}">
                <a16:creationId xmlns:a16="http://schemas.microsoft.com/office/drawing/2014/main" id="{20AE8337-C146-BB42-A078-79EAB583B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06" y="3809832"/>
            <a:ext cx="4004794" cy="4004794"/>
          </a:xfrm>
          <a:prstGeom prst="rect">
            <a:avLst/>
          </a:prstGeom>
        </p:spPr>
      </p:pic>
      <p:sp>
        <p:nvSpPr>
          <p:cNvPr id="7" name="Text Placeholder 6">
            <a:extLst>
              <a:ext uri="{FF2B5EF4-FFF2-40B4-BE49-F238E27FC236}">
                <a16:creationId xmlns:a16="http://schemas.microsoft.com/office/drawing/2014/main" id="{EAB6A266-D924-8C4C-856C-884658D9D2E9}"/>
              </a:ext>
            </a:extLst>
          </p:cNvPr>
          <p:cNvSpPr>
            <a:spLocks noGrp="1"/>
          </p:cNvSpPr>
          <p:nvPr>
            <p:ph type="body" sz="quarter" idx="13"/>
          </p:nvPr>
        </p:nvSpPr>
        <p:spPr/>
        <p:txBody>
          <a:bodyPr/>
          <a:lstStyle/>
          <a:p>
            <a:pPr>
              <a:spcAft>
                <a:spcPts val="1800"/>
              </a:spcAft>
            </a:pPr>
            <a:r>
              <a:rPr lang="en-GB" dirty="0"/>
              <a:t>First, fill in an example of </a:t>
            </a:r>
            <a:r>
              <a:rPr lang="en-GB" b="1" dirty="0"/>
              <a:t>good practice already happening</a:t>
            </a:r>
            <a:r>
              <a:rPr lang="en-GB" dirty="0"/>
              <a:t> on the </a:t>
            </a:r>
            <a:r>
              <a:rPr lang="en-GB" b="1" dirty="0"/>
              <a:t>green card</a:t>
            </a:r>
            <a:r>
              <a:rPr lang="en-GB" dirty="0"/>
              <a:t>. Duplicate this slide </a:t>
            </a:r>
            <a:br>
              <a:rPr lang="en-GB" dirty="0"/>
            </a:br>
            <a:r>
              <a:rPr lang="en-GB" dirty="0"/>
              <a:t>to add more ideas.</a:t>
            </a:r>
          </a:p>
          <a:p>
            <a:pPr>
              <a:spcAft>
                <a:spcPts val="1800"/>
              </a:spcAft>
            </a:pPr>
            <a:r>
              <a:rPr lang="en-GB" dirty="0"/>
              <a:t>Drag the most appropriate ‘who’ and ‘how’ cards alongside each idea, in order of importance.</a:t>
            </a:r>
          </a:p>
        </p:txBody>
      </p:sp>
    </p:spTree>
    <p:extLst>
      <p:ext uri="{BB962C8B-B14F-4D97-AF65-F5344CB8AC3E}">
        <p14:creationId xmlns:p14="http://schemas.microsoft.com/office/powerpoint/2010/main" val="21267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lcome Trust">
  <a:themeElements>
    <a:clrScheme name="Wellcome 2020">
      <a:dk1>
        <a:srgbClr val="000000"/>
      </a:dk1>
      <a:lt1>
        <a:srgbClr val="FFFFFF"/>
      </a:lt1>
      <a:dk2>
        <a:srgbClr val="002C44"/>
      </a:dk2>
      <a:lt2>
        <a:srgbClr val="E7F2D5"/>
      </a:lt2>
      <a:accent1>
        <a:srgbClr val="F08009"/>
      </a:accent1>
      <a:accent2>
        <a:srgbClr val="1470F1"/>
      </a:accent2>
      <a:accent3>
        <a:srgbClr val="FFC302"/>
      </a:accent3>
      <a:accent4>
        <a:srgbClr val="B2001D"/>
      </a:accent4>
      <a:accent5>
        <a:srgbClr val="69A035"/>
      </a:accent5>
      <a:accent6>
        <a:srgbClr val="9BD6E4"/>
      </a:accent6>
      <a:hlink>
        <a:srgbClr val="0000FF"/>
      </a:hlink>
      <a:folHlink>
        <a:srgbClr val="73BED1"/>
      </a:folHlink>
    </a:clrScheme>
    <a:fontScheme name="Wellcome Trust">
      <a:majorFont>
        <a:latin typeface="Wellcom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2400"/>
          </a:lnSpc>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ECA152609DC4F90D9577881625942" ma:contentTypeVersion="13" ma:contentTypeDescription="Create a new document." ma:contentTypeScope="" ma:versionID="36a1790993d51ec6da142ebfcd0ff441">
  <xsd:schema xmlns:xsd="http://www.w3.org/2001/XMLSchema" xmlns:xs="http://www.w3.org/2001/XMLSchema" xmlns:p="http://schemas.microsoft.com/office/2006/metadata/properties" xmlns:ns3="d7c626bd-7f3d-4799-a64f-6308858a9ae5" xmlns:ns4="630ac61d-8e15-4fe2-bf90-2e7487b2ebf0" targetNamespace="http://schemas.microsoft.com/office/2006/metadata/properties" ma:root="true" ma:fieldsID="cec7db49195cbd7c10a59f8bace5941c" ns3:_="" ns4:_="">
    <xsd:import namespace="d7c626bd-7f3d-4799-a64f-6308858a9ae5"/>
    <xsd:import namespace="630ac61d-8e15-4fe2-bf90-2e7487b2eb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626bd-7f3d-4799-a64f-6308858a9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0ac61d-8e15-4fe2-bf90-2e7487b2ebf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BDB824-179A-4B42-AE68-AA93E951B3E1}">
  <ds:schemaRefs>
    <ds:schemaRef ds:uri="http://purl.org/dc/dcmitype/"/>
    <ds:schemaRef ds:uri="http://schemas.microsoft.com/office/infopath/2007/PartnerControls"/>
    <ds:schemaRef ds:uri="http://purl.org/dc/elements/1.1/"/>
    <ds:schemaRef ds:uri="http://schemas.microsoft.com/office/2006/metadata/properties"/>
    <ds:schemaRef ds:uri="d7c626bd-7f3d-4799-a64f-6308858a9ae5"/>
    <ds:schemaRef ds:uri="http://schemas.microsoft.com/office/2006/documentManagement/types"/>
    <ds:schemaRef ds:uri="630ac61d-8e15-4fe2-bf90-2e7487b2ebf0"/>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EDEA41-59BC-4F76-8DDF-817B1BC3F656}">
  <ds:schemaRefs>
    <ds:schemaRef ds:uri="http://schemas.microsoft.com/sharepoint/v3/contenttype/forms"/>
  </ds:schemaRefs>
</ds:datastoreItem>
</file>

<file path=customXml/itemProps3.xml><?xml version="1.0" encoding="utf-8"?>
<ds:datastoreItem xmlns:ds="http://schemas.openxmlformats.org/officeDocument/2006/customXml" ds:itemID="{23F1A051-B66E-4C60-A183-6A97035FFE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626bd-7f3d-4799-a64f-6308858a9ae5"/>
    <ds:schemaRef ds:uri="630ac61d-8e15-4fe2-bf90-2e7487b2e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2427</TotalTime>
  <Words>1357</Words>
  <Application>Microsoft Office PowerPoint</Application>
  <PresentationFormat>Custom</PresentationFormat>
  <Paragraphs>117</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Wellcome</vt:lpstr>
      <vt:lpstr>Wellcome Trust</vt:lpstr>
      <vt:lpstr>Café Culture</vt:lpstr>
      <vt:lpstr>Explore  the issues  (~20 mins)</vt:lpstr>
      <vt:lpstr>Part 1. Explore  the issues  (~20 mins)</vt:lpstr>
      <vt:lpstr>Part 2. Explore the issues (~20 mins): read, match, discuss</vt:lpstr>
      <vt:lpstr>Explore the issues (~20 mins): read, match, discuss</vt:lpstr>
      <vt:lpstr>Understand  the challenges (~10 mins)</vt:lpstr>
      <vt:lpstr>Understand the challenges (~10 mins)</vt:lpstr>
      <vt:lpstr>Decide who can make change and how  (~15 mins)</vt:lpstr>
      <vt:lpstr>Part 1. Decide who can make change and how  (~15 mins)</vt:lpstr>
      <vt:lpstr>Part 2. Decide who can make change and how  (~15 mins)</vt:lpstr>
      <vt:lpstr>Part 3. Decide who can make change and how  (~15 mins)</vt:lpstr>
      <vt:lpstr>Part 4. Decide who can make change and how  (~15 mins)</vt:lpstr>
      <vt:lpstr>Part 5. Decide who can make change and how  (~15 mins)</vt:lpstr>
      <vt:lpstr>Share  your ideas  (~10 mins)</vt:lpstr>
      <vt:lpstr>Optional: Further discussion</vt:lpstr>
      <vt:lpstr>Extension  pack theme: Mental health</vt:lpstr>
      <vt:lpstr>Extension pack theme: Mental Health</vt:lpstr>
      <vt:lpstr>Extension  pack theme: Job Security</vt:lpstr>
      <vt:lpstr>Extension pack theme: Job Security</vt:lpstr>
      <vt:lpstr>Extension  pack theme: Failure</vt:lpstr>
      <vt:lpstr>Extension pack theme: Failure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Shomari Lewis-Wilson</cp:lastModifiedBy>
  <cp:revision>149</cp:revision>
  <dcterms:created xsi:type="dcterms:W3CDTF">2019-11-17T22:34:57Z</dcterms:created>
  <dcterms:modified xsi:type="dcterms:W3CDTF">2023-11-21T15:51:13Z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0x010100D8FECA152609DC4F90D9577881625942</vt:lpwstr>
  </property>
</Properties>
</file>